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F44"/>
    <a:srgbClr val="E6F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2"/>
  </p:normalViewPr>
  <p:slideViewPr>
    <p:cSldViewPr snapToGrid="0">
      <p:cViewPr varScale="1">
        <p:scale>
          <a:sx n="100" d="100"/>
          <a:sy n="100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C03E5-B002-D1B2-9660-97EF44BF6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55247CD-F5B5-D91D-417B-B4A5024E8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F6E723-F415-C16D-86DD-6447E0B9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B9481C-A7F7-8C02-E8BA-A79635A2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C0B988-9367-C0AF-0029-46F7EA77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043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B8CA5-70CF-559B-26E0-CC779E59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7E0DDC-F752-B803-D1D1-645FA0A57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DE53CE-8E31-80C5-DB7C-CE5128A7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1D901E-B570-5B6D-D8A6-7CBBB301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C1CE902-D72C-2D7B-E87D-AB442757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991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F00CDE0-88E0-4736-E44F-21FAE4ECB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CE28714-B64B-B908-1FE1-66E91C422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3EBA3F-D14D-9FB3-85A5-F6908E39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A6DE5B6-9732-5361-29BC-E58273E7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516A20-B5FC-317B-D99A-AE6FD660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524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DDC7A-1C22-9E03-C75F-E66EAB05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A6AA60-B21A-B0B7-4871-508F5EB45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809A8D-3755-231D-55F2-0815B661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92BC0-B767-F0C3-BF64-D3FC80DFB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55ABB5-43D3-20EA-928B-3FCADE04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364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5848B-4EF0-18FD-9545-FF33C9F15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9E51C92-C17D-A4C0-73B2-5653C71C2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3C42AA-2AC4-C5AE-8A51-A07AA8B3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3276A0-618E-7F03-7274-8963792A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3B79BF1-894B-6EF1-ABB5-29FEA405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50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478C8-4137-9EFF-ED6D-7FB9E11E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509FEF-D199-1944-D32C-18C1E6B4A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3EC9A0-9F03-3CE2-572B-1B32F52AF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3C451EF-ACB4-20CD-366D-ECDED105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C25966F-5629-67FB-9990-84797607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52A8822-330B-DC29-E99C-7A9A65D8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130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9C876-0A2D-0E1E-238B-1066566EF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431A5E7-DB38-D558-F135-7173A0835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52F75EB-660E-3936-D1DB-E53223718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7818117-EC44-313C-8EED-120AF81ED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1FFA1D8-3091-4035-51A1-02855F6F2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7CF5496-6904-6718-1241-59E9B3B3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C250E51-404A-4873-B51F-4B0F7442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AAC36D5-D6FD-F7DB-FE64-6B3586AD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128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54516-2665-03B3-3E3B-D521E6A7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C4AE98-DB2B-77E3-CE2C-D122A1B3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08C2DC1-3921-46AC-1E0A-6D07CDAE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4786149-3587-4361-8549-94CAB9D5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177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0A843E7-ECD5-6989-D9CF-CFC14C31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E20B7AF-88C1-5722-5445-3450E7BD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BD02A73-36D1-9F2F-4474-4EFC9275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470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DC292-D164-D611-B432-9AA0A77C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03E099-7DF3-EAE2-004B-1D762DAF5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BA0F428-18F6-ABCF-B1F2-E4EFD9001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EBF62D7-6462-D628-A5EB-A9F33BCD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88DCABE-C7C6-6CEF-F364-6A04D091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CAB7C70-EDDC-332A-FDF3-2498E075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834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9FB31-1931-330B-A62B-58271F44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105216D-04C9-E9C2-E043-FB41B4A7E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FB46D43-D8DE-4233-B0F3-29C7AA261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C10FDFB-9F2D-367A-E389-B119B37A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5CB7D9C-2328-DC7F-9D5B-AB63C310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214E26F-1554-9583-85F8-7453B8E1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747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A0EB6A6-DFF8-ECFF-BCDD-0F435562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30A6EB-61C1-9CC2-DD5C-D55658156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94AE38-7D2F-3AFB-CE7D-E5EA8B253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42316C-EA2F-2C98-E8E0-59A4274A8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FD3A38-885E-FA60-D939-42162E498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367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0B9CC21-306D-6B60-8426-4CCDD15173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98353" y="1367388"/>
            <a:ext cx="4555700" cy="1195871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End Polio Now | Rotary Club of Cambridge Sunrise">
            <a:extLst>
              <a:ext uri="{FF2B5EF4-FFF2-40B4-BE49-F238E27FC236}">
                <a16:creationId xmlns:a16="http://schemas.microsoft.com/office/drawing/2014/main" id="{C7ACDD8A-07B5-B59F-18AA-37F1253D8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353" y="3526029"/>
            <a:ext cx="2617128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7745F18D-3832-2315-3905-B51FEFF3C14D}"/>
              </a:ext>
            </a:extLst>
          </p:cNvPr>
          <p:cNvSpPr txBox="1"/>
          <p:nvPr/>
        </p:nvSpPr>
        <p:spPr>
          <a:xfrm>
            <a:off x="5952406" y="771525"/>
            <a:ext cx="5596125" cy="5526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Invitation </a:t>
            </a:r>
            <a:r>
              <a:rPr lang="en-US" b="1" dirty="0" err="1"/>
              <a:t>til</a:t>
            </a:r>
            <a:r>
              <a:rPr lang="en-US" b="1" dirty="0"/>
              <a:t> WALK for Polio</a:t>
            </a:r>
            <a:r>
              <a:rPr lang="en-US" dirty="0"/>
              <a:t>   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err="1"/>
              <a:t>København</a:t>
            </a:r>
            <a:r>
              <a:rPr lang="en-US" sz="1100" dirty="0"/>
              <a:t> </a:t>
            </a:r>
            <a:r>
              <a:rPr lang="en-US" sz="1100" dirty="0" err="1"/>
              <a:t>Grundtvig</a:t>
            </a:r>
            <a:r>
              <a:rPr lang="en-US" sz="1100" dirty="0"/>
              <a:t> Rotary </a:t>
            </a:r>
            <a:r>
              <a:rPr lang="en-US" sz="1100" dirty="0" err="1"/>
              <a:t>klub</a:t>
            </a:r>
            <a:r>
              <a:rPr lang="en-US" sz="1100" dirty="0"/>
              <a:t> </a:t>
            </a:r>
            <a:r>
              <a:rPr lang="en-US" sz="1100" dirty="0" err="1"/>
              <a:t>afholder</a:t>
            </a:r>
            <a:r>
              <a:rPr lang="en-US" sz="1100" dirty="0"/>
              <a:t> 5 KM `WALK´ </a:t>
            </a:r>
            <a:r>
              <a:rPr lang="en-US" sz="1100" dirty="0" err="1"/>
              <a:t>tirsdag</a:t>
            </a:r>
            <a:r>
              <a:rPr lang="en-US" sz="1100" dirty="0"/>
              <a:t> den 24. </a:t>
            </a:r>
            <a:r>
              <a:rPr lang="en-US" sz="1100" dirty="0" err="1"/>
              <a:t>oktober</a:t>
            </a:r>
            <a:r>
              <a:rPr lang="en-US" sz="1100" dirty="0"/>
              <a:t> 2023</a:t>
            </a:r>
            <a:br>
              <a:rPr lang="en-US" sz="1100" dirty="0"/>
            </a:b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Vi starter kl. 17.30 </a:t>
            </a:r>
            <a:r>
              <a:rPr lang="en-US" sz="1100" dirty="0" err="1"/>
              <a:t>ved</a:t>
            </a:r>
            <a:r>
              <a:rPr lang="en-US" sz="1100" dirty="0"/>
              <a:t> </a:t>
            </a:r>
            <a:r>
              <a:rPr lang="en-US" sz="1100" dirty="0" err="1"/>
              <a:t>Johannesgården</a:t>
            </a:r>
            <a:r>
              <a:rPr lang="en-US" sz="1100" dirty="0"/>
              <a:t> </a:t>
            </a:r>
            <a:r>
              <a:rPr lang="en-US" sz="1100" dirty="0" err="1"/>
              <a:t>på</a:t>
            </a:r>
            <a:r>
              <a:rPr lang="en-US" sz="1100" dirty="0"/>
              <a:t> Sankt Hans </a:t>
            </a:r>
            <a:r>
              <a:rPr lang="en-US" sz="1100" dirty="0" err="1"/>
              <a:t>torv</a:t>
            </a:r>
            <a:r>
              <a:rPr lang="en-US" sz="1100" dirty="0"/>
              <a:t> </a:t>
            </a:r>
            <a:r>
              <a:rPr lang="en-US" sz="1100" dirty="0" err="1"/>
              <a:t>og</a:t>
            </a:r>
            <a:r>
              <a:rPr lang="en-US" sz="1100" dirty="0"/>
              <a:t> </a:t>
            </a:r>
            <a:r>
              <a:rPr lang="en-US" sz="1100" dirty="0" err="1"/>
              <a:t>går</a:t>
            </a:r>
            <a:r>
              <a:rPr lang="en-US" sz="1100" dirty="0"/>
              <a:t> </a:t>
            </a:r>
            <a:r>
              <a:rPr lang="en-US" sz="1100" dirty="0" err="1"/>
              <a:t>rundt</a:t>
            </a:r>
            <a:r>
              <a:rPr lang="en-US" sz="1100" dirty="0"/>
              <a:t> om </a:t>
            </a:r>
            <a:r>
              <a:rPr lang="en-US" sz="1100" dirty="0" err="1"/>
              <a:t>søerne</a:t>
            </a:r>
            <a:r>
              <a:rPr lang="en-US" sz="11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err="1"/>
              <a:t>Undervejs</a:t>
            </a:r>
            <a:r>
              <a:rPr lang="en-US" sz="1100" dirty="0"/>
              <a:t> er der </a:t>
            </a:r>
            <a:r>
              <a:rPr lang="en-US" sz="1100" dirty="0" err="1"/>
              <a:t>en</a:t>
            </a:r>
            <a:r>
              <a:rPr lang="en-US" sz="1100" dirty="0"/>
              <a:t> bod med information om </a:t>
            </a:r>
            <a:r>
              <a:rPr lang="en-US" sz="1100" dirty="0" err="1"/>
              <a:t>Rotarys</a:t>
            </a:r>
            <a:r>
              <a:rPr lang="en-US" sz="1100" dirty="0"/>
              <a:t> </a:t>
            </a:r>
            <a:r>
              <a:rPr lang="en-US" sz="1100" dirty="0" err="1"/>
              <a:t>vigtige</a:t>
            </a:r>
            <a:r>
              <a:rPr lang="en-US" sz="1100" dirty="0"/>
              <a:t> </a:t>
            </a:r>
            <a:r>
              <a:rPr lang="en-US" sz="1100" dirty="0" err="1"/>
              <a:t>indsats</a:t>
            </a:r>
            <a:r>
              <a:rPr lang="en-US" sz="1100" dirty="0"/>
              <a:t> mod polio (</a:t>
            </a:r>
            <a:r>
              <a:rPr lang="en-US" sz="1100" dirty="0" err="1"/>
              <a:t>Børnelammelse</a:t>
            </a:r>
            <a:r>
              <a:rPr lang="en-US" sz="1100" dirty="0"/>
              <a:t>) </a:t>
            </a:r>
            <a:r>
              <a:rPr lang="en-US" sz="1100" dirty="0" err="1"/>
              <a:t>samt</a:t>
            </a:r>
            <a:r>
              <a:rPr lang="en-US" sz="1100" dirty="0"/>
              <a:t> </a:t>
            </a:r>
            <a:r>
              <a:rPr lang="en-US" sz="1100" dirty="0" err="1"/>
              <a:t>Kaffe</a:t>
            </a:r>
            <a:r>
              <a:rPr lang="en-US" sz="1100" dirty="0"/>
              <a:t>/</a:t>
            </a:r>
            <a:r>
              <a:rPr lang="en-US" sz="1100" dirty="0" err="1"/>
              <a:t>Øl</a:t>
            </a:r>
            <a:r>
              <a:rPr lang="en-US" sz="1100" dirty="0"/>
              <a:t>/</a:t>
            </a:r>
            <a:r>
              <a:rPr lang="en-US" sz="1100" dirty="0" err="1"/>
              <a:t>Vand</a:t>
            </a:r>
            <a:r>
              <a:rPr lang="en-US" sz="1100" dirty="0"/>
              <a:t>/ </a:t>
            </a:r>
            <a:r>
              <a:rPr lang="en-US" sz="1100" dirty="0" err="1"/>
              <a:t>Lidt</a:t>
            </a:r>
            <a:r>
              <a:rPr lang="en-US" sz="1100" dirty="0"/>
              <a:t> </a:t>
            </a:r>
            <a:r>
              <a:rPr lang="en-US" sz="1100" dirty="0" err="1"/>
              <a:t>spiseligt</a:t>
            </a:r>
            <a:br>
              <a:rPr lang="en-US" sz="1100" dirty="0"/>
            </a:b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Pris for </a:t>
            </a:r>
            <a:r>
              <a:rPr lang="en-US" sz="1100" dirty="0" err="1"/>
              <a:t>deltagelse</a:t>
            </a:r>
            <a:r>
              <a:rPr lang="en-US" sz="1100" dirty="0"/>
              <a:t> er 100 kr. for </a:t>
            </a:r>
            <a:r>
              <a:rPr lang="en-US" sz="1100" dirty="0" err="1"/>
              <a:t>voksne</a:t>
            </a:r>
            <a:r>
              <a:rPr lang="en-US" sz="1100" dirty="0"/>
              <a:t> / 25 kr. for </a:t>
            </a:r>
            <a:r>
              <a:rPr lang="en-US" sz="1100" dirty="0" err="1"/>
              <a:t>børn</a:t>
            </a:r>
            <a:r>
              <a:rPr lang="en-US" sz="1100" dirty="0"/>
              <a:t>/</a:t>
            </a:r>
            <a:r>
              <a:rPr lang="en-US" sz="1100" dirty="0" err="1"/>
              <a:t>unge</a:t>
            </a: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/>
              <a:t>Vi </a:t>
            </a:r>
            <a:r>
              <a:rPr lang="en-US" sz="1100" b="1" dirty="0" err="1"/>
              <a:t>sælger</a:t>
            </a:r>
            <a:r>
              <a:rPr lang="en-US" sz="1100" b="1" dirty="0"/>
              <a:t> </a:t>
            </a:r>
            <a:r>
              <a:rPr lang="en-US" sz="1100" b="1" i="1" dirty="0" err="1"/>
              <a:t>aktier</a:t>
            </a:r>
            <a:r>
              <a:rPr lang="en-US" sz="1100" b="1" dirty="0"/>
              <a:t> </a:t>
            </a:r>
            <a:r>
              <a:rPr lang="en-US" sz="1100" b="1" dirty="0" err="1"/>
              <a:t>til</a:t>
            </a:r>
            <a:r>
              <a:rPr lang="en-US" sz="1100" b="1" dirty="0"/>
              <a:t> </a:t>
            </a:r>
            <a:r>
              <a:rPr lang="en-US" sz="1100" b="1" dirty="0" err="1"/>
              <a:t>arrangementet</a:t>
            </a:r>
            <a:r>
              <a:rPr lang="en-US" sz="1100" b="1" dirty="0"/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err="1"/>
              <a:t>Hver</a:t>
            </a:r>
            <a:r>
              <a:rPr lang="en-US" sz="1100" dirty="0"/>
              <a:t> </a:t>
            </a:r>
            <a:r>
              <a:rPr lang="en-US" sz="1100" i="1" dirty="0" err="1"/>
              <a:t>aktie</a:t>
            </a:r>
            <a:r>
              <a:rPr lang="en-US" sz="1100" dirty="0"/>
              <a:t> </a:t>
            </a:r>
            <a:r>
              <a:rPr lang="en-US" sz="1100" dirty="0" err="1"/>
              <a:t>koster</a:t>
            </a:r>
            <a:r>
              <a:rPr lang="en-US" sz="1100" dirty="0"/>
              <a:t> 500 kr. </a:t>
            </a:r>
            <a:r>
              <a:rPr lang="en-US" sz="1100" dirty="0" err="1"/>
              <a:t>og</a:t>
            </a:r>
            <a:r>
              <a:rPr lang="en-US" sz="1100" dirty="0"/>
              <a:t> for </a:t>
            </a:r>
            <a:r>
              <a:rPr lang="en-US" sz="1100" dirty="0" err="1"/>
              <a:t>beløbet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1100" dirty="0" err="1"/>
              <a:t>kan</a:t>
            </a:r>
            <a:r>
              <a:rPr lang="en-US" sz="1100" dirty="0"/>
              <a:t> du </a:t>
            </a:r>
            <a:r>
              <a:rPr lang="en-US" sz="1100" dirty="0" err="1"/>
              <a:t>deltage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WALK´en</a:t>
            </a:r>
            <a:r>
              <a:rPr lang="en-US" sz="1100" dirty="0"/>
              <a:t> med </a:t>
            </a:r>
            <a:r>
              <a:rPr lang="en-US" sz="1100" dirty="0" err="1"/>
              <a:t>ledsager</a:t>
            </a:r>
            <a:r>
              <a:rPr lang="en-US" sz="1100" dirty="0"/>
              <a:t> den 24.10 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1100" dirty="0" err="1"/>
              <a:t>inviteres</a:t>
            </a:r>
            <a:r>
              <a:rPr lang="en-US" sz="1100" dirty="0"/>
              <a:t> du </a:t>
            </a:r>
            <a:r>
              <a:rPr lang="en-US" sz="1100" dirty="0" err="1"/>
              <a:t>til</a:t>
            </a:r>
            <a:r>
              <a:rPr lang="en-US" sz="1100" dirty="0"/>
              <a:t> et VIP-arrangement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Rotaryklubben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november</a:t>
            </a:r>
            <a:r>
              <a:rPr lang="en-US" sz="1100" dirty="0"/>
              <a:t> </a:t>
            </a:r>
            <a:r>
              <a:rPr lang="en-US" sz="1100" dirty="0" err="1"/>
              <a:t>måned</a:t>
            </a:r>
            <a:r>
              <a:rPr lang="en-US" sz="1100" dirty="0"/>
              <a:t>. </a:t>
            </a:r>
            <a:br>
              <a:rPr lang="en-US" sz="1100" dirty="0"/>
            </a:b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1100" b="1" dirty="0"/>
              <a:t>OG </a:t>
            </a:r>
            <a:r>
              <a:rPr lang="en-US" sz="1100" b="1" dirty="0" err="1"/>
              <a:t>ikke</a:t>
            </a:r>
            <a:r>
              <a:rPr lang="en-US" sz="1100" b="1" dirty="0"/>
              <a:t> </a:t>
            </a:r>
            <a:r>
              <a:rPr lang="en-US" sz="1100" b="1" dirty="0" err="1"/>
              <a:t>mindst</a:t>
            </a:r>
            <a:r>
              <a:rPr lang="en-US" sz="1100" b="1" dirty="0"/>
              <a:t>: </a:t>
            </a:r>
            <a:r>
              <a:rPr lang="en-US" sz="1100" dirty="0"/>
              <a:t>du er med </a:t>
            </a:r>
            <a:r>
              <a:rPr lang="en-US" sz="1100" dirty="0" err="1"/>
              <a:t>til</a:t>
            </a:r>
            <a:r>
              <a:rPr lang="en-US" sz="1100" dirty="0"/>
              <a:t> at </a:t>
            </a:r>
            <a:r>
              <a:rPr lang="en-US" sz="1100" dirty="0" err="1"/>
              <a:t>støtte</a:t>
            </a:r>
            <a:r>
              <a:rPr lang="en-US" sz="1100" dirty="0"/>
              <a:t> </a:t>
            </a:r>
            <a:r>
              <a:rPr lang="en-US" sz="1100" dirty="0" err="1"/>
              <a:t>Rotarys</a:t>
            </a:r>
            <a:r>
              <a:rPr lang="en-US" sz="1100" dirty="0"/>
              <a:t> </a:t>
            </a:r>
            <a:r>
              <a:rPr lang="en-US" sz="1100" dirty="0" err="1"/>
              <a:t>vigtige</a:t>
            </a:r>
            <a:r>
              <a:rPr lang="en-US" sz="1100" dirty="0"/>
              <a:t> </a:t>
            </a:r>
            <a:r>
              <a:rPr lang="en-US" sz="1100" dirty="0" err="1"/>
              <a:t>indsats</a:t>
            </a:r>
            <a:r>
              <a:rPr lang="en-US" sz="1100" dirty="0"/>
              <a:t> </a:t>
            </a:r>
            <a:r>
              <a:rPr lang="en-US" sz="1100" dirty="0" err="1"/>
              <a:t>gennem</a:t>
            </a:r>
            <a:r>
              <a:rPr lang="en-US" sz="1100" dirty="0"/>
              <a:t> mere end 35 </a:t>
            </a:r>
            <a:r>
              <a:rPr lang="en-US" sz="1100" dirty="0" err="1"/>
              <a:t>år</a:t>
            </a:r>
            <a:r>
              <a:rPr lang="en-US" sz="1100" dirty="0"/>
              <a:t>, </a:t>
            </a:r>
            <a:r>
              <a:rPr lang="en-US" sz="1100" dirty="0" err="1"/>
              <a:t>hvor</a:t>
            </a:r>
            <a:r>
              <a:rPr lang="en-US" sz="1100" dirty="0"/>
              <a:t> Rotary </a:t>
            </a:r>
            <a:r>
              <a:rPr lang="en-US" sz="1100" dirty="0" err="1"/>
              <a:t>har</a:t>
            </a:r>
            <a:r>
              <a:rPr lang="en-US" sz="1100" dirty="0"/>
              <a:t> </a:t>
            </a:r>
            <a:r>
              <a:rPr lang="en-US" sz="1100" dirty="0" err="1"/>
              <a:t>sikret</a:t>
            </a:r>
            <a:r>
              <a:rPr lang="en-US" sz="1100" dirty="0"/>
              <a:t>, at </a:t>
            </a:r>
            <a:r>
              <a:rPr lang="en-US" sz="1100" dirty="0" err="1"/>
              <a:t>millioner</a:t>
            </a:r>
            <a:r>
              <a:rPr lang="en-US" sz="1100" dirty="0"/>
              <a:t> </a:t>
            </a:r>
            <a:r>
              <a:rPr lang="en-US" sz="1100" dirty="0" err="1"/>
              <a:t>af</a:t>
            </a:r>
            <a:r>
              <a:rPr lang="en-US" sz="1100" dirty="0"/>
              <a:t> </a:t>
            </a:r>
            <a:r>
              <a:rPr lang="en-US" sz="1100" dirty="0" err="1"/>
              <a:t>mennesker</a:t>
            </a:r>
            <a:r>
              <a:rPr lang="en-US" sz="1100" dirty="0"/>
              <a:t> er </a:t>
            </a:r>
            <a:r>
              <a:rPr lang="en-US" sz="1100" dirty="0" err="1"/>
              <a:t>vaccineret</a:t>
            </a:r>
            <a:r>
              <a:rPr lang="en-US" sz="1100" dirty="0"/>
              <a:t> mod POLIO </a:t>
            </a:r>
            <a:r>
              <a:rPr lang="en-US" sz="1100" dirty="0" err="1"/>
              <a:t>og</a:t>
            </a:r>
            <a:r>
              <a:rPr lang="en-US" sz="1100" dirty="0"/>
              <a:t> </a:t>
            </a:r>
            <a:r>
              <a:rPr lang="en-US" sz="1100" dirty="0" err="1"/>
              <a:t>derfor</a:t>
            </a:r>
            <a:r>
              <a:rPr lang="en-US" sz="1100" dirty="0"/>
              <a:t> </a:t>
            </a:r>
            <a:r>
              <a:rPr lang="en-US" sz="1100" dirty="0" err="1"/>
              <a:t>stadig</a:t>
            </a:r>
            <a:r>
              <a:rPr lang="en-US" sz="1100" dirty="0"/>
              <a:t> </a:t>
            </a:r>
            <a:r>
              <a:rPr lang="en-US" sz="1100" dirty="0" err="1"/>
              <a:t>kan</a:t>
            </a:r>
            <a:r>
              <a:rPr lang="en-US" sz="1100" dirty="0"/>
              <a:t> </a:t>
            </a:r>
            <a:r>
              <a:rPr lang="en-US" sz="1100" dirty="0" err="1"/>
              <a:t>gå</a:t>
            </a:r>
            <a:r>
              <a:rPr lang="en-US" sz="1100" dirty="0"/>
              <a:t> …. </a:t>
            </a:r>
            <a:r>
              <a:rPr lang="en-US" sz="1100" dirty="0" err="1"/>
              <a:t>Lige</a:t>
            </a:r>
            <a:r>
              <a:rPr lang="en-US" sz="1100" dirty="0"/>
              <a:t> </a:t>
            </a:r>
            <a:r>
              <a:rPr lang="en-US" sz="1100" dirty="0" err="1"/>
              <a:t>som</a:t>
            </a:r>
            <a:r>
              <a:rPr lang="en-US" sz="1100" dirty="0"/>
              <a:t> </a:t>
            </a:r>
            <a:r>
              <a:rPr lang="en-US" sz="1100" b="1" i="1" dirty="0"/>
              <a:t>vi </a:t>
            </a:r>
            <a:r>
              <a:rPr lang="en-US" sz="1100" b="1" i="1" dirty="0" err="1"/>
              <a:t>gør</a:t>
            </a:r>
            <a:r>
              <a:rPr lang="en-US" sz="1100" b="1" i="1" dirty="0"/>
              <a:t> </a:t>
            </a:r>
            <a:r>
              <a:rPr lang="en-US" sz="1100" dirty="0" err="1"/>
              <a:t>ved</a:t>
            </a:r>
            <a:r>
              <a:rPr lang="en-US" sz="1100" dirty="0"/>
              <a:t> </a:t>
            </a:r>
            <a:r>
              <a:rPr lang="en-US" sz="1100" dirty="0" err="1"/>
              <a:t>denne</a:t>
            </a:r>
            <a:r>
              <a:rPr lang="en-US" sz="1100" dirty="0"/>
              <a:t> WALK.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 err="1"/>
              <a:t>Kontakt</a:t>
            </a:r>
            <a:r>
              <a:rPr lang="en-US" sz="1100" b="1" dirty="0"/>
              <a:t> </a:t>
            </a:r>
            <a:r>
              <a:rPr lang="en-US" sz="1100" b="1" dirty="0" err="1"/>
              <a:t>og</a:t>
            </a:r>
            <a:r>
              <a:rPr lang="en-US" sz="1100" b="1" dirty="0"/>
              <a:t> </a:t>
            </a:r>
            <a:r>
              <a:rPr lang="en-US" sz="1100" b="1" dirty="0" err="1"/>
              <a:t>tilmelding</a:t>
            </a:r>
            <a:r>
              <a:rPr lang="en-US" sz="1100" b="1" dirty="0"/>
              <a:t>: </a:t>
            </a:r>
            <a:r>
              <a:rPr lang="en-US" sz="1100" dirty="0"/>
              <a:t>Susanne Gram-Hanssen, dg1470-1819@rotary.dk / </a:t>
            </a:r>
            <a:r>
              <a:rPr lang="en-US" sz="1100" dirty="0" err="1"/>
              <a:t>mobil</a:t>
            </a:r>
            <a:r>
              <a:rPr lang="en-US" sz="1100" dirty="0"/>
              <a:t> 2080 1056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 err="1"/>
              <a:t>Overskuddet</a:t>
            </a:r>
            <a:r>
              <a:rPr lang="en-US" sz="1100" b="1" dirty="0"/>
              <a:t> </a:t>
            </a:r>
            <a:r>
              <a:rPr lang="en-US" sz="1100" b="1" dirty="0" err="1"/>
              <a:t>fra</a:t>
            </a:r>
            <a:r>
              <a:rPr lang="en-US" sz="1100" b="1" dirty="0"/>
              <a:t> </a:t>
            </a:r>
            <a:r>
              <a:rPr lang="en-US" sz="1100" b="1" dirty="0" err="1"/>
              <a:t>arrangementet</a:t>
            </a:r>
            <a:r>
              <a:rPr lang="en-US" sz="1100" b="1" dirty="0"/>
              <a:t> </a:t>
            </a:r>
            <a:r>
              <a:rPr lang="en-US" sz="1100" b="1" dirty="0" err="1"/>
              <a:t>anvendes</a:t>
            </a:r>
            <a:r>
              <a:rPr lang="en-US" sz="1100" b="1" dirty="0"/>
              <a:t> </a:t>
            </a:r>
            <a:r>
              <a:rPr lang="en-US" sz="1100" b="1" dirty="0" err="1"/>
              <a:t>til</a:t>
            </a:r>
            <a:r>
              <a:rPr lang="en-US" sz="1100" b="1" dirty="0"/>
              <a:t> vaccination </a:t>
            </a:r>
            <a:r>
              <a:rPr lang="en-US" sz="1100" b="1" dirty="0" err="1"/>
              <a:t>af</a:t>
            </a:r>
            <a:r>
              <a:rPr lang="en-US" sz="1100" b="1" dirty="0"/>
              <a:t> </a:t>
            </a:r>
            <a:r>
              <a:rPr lang="en-US" sz="1100" b="1" i="1" dirty="0" err="1"/>
              <a:t>verdens</a:t>
            </a:r>
            <a:r>
              <a:rPr lang="en-US" sz="1100" b="1" i="1" dirty="0"/>
              <a:t> </a:t>
            </a:r>
            <a:r>
              <a:rPr lang="en-US" sz="1100" b="1" i="1" dirty="0" err="1"/>
              <a:t>børn</a:t>
            </a:r>
            <a:r>
              <a:rPr lang="en-US" sz="1100" b="1" dirty="0"/>
              <a:t>.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02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192</Words>
  <Application>Microsoft Macintosh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Susanne Gram-Hanssen</dc:creator>
  <cp:lastModifiedBy>Susanne Gram-Hanssen</cp:lastModifiedBy>
  <cp:revision>6</cp:revision>
  <dcterms:created xsi:type="dcterms:W3CDTF">2023-07-02T17:54:30Z</dcterms:created>
  <dcterms:modified xsi:type="dcterms:W3CDTF">2023-07-03T17:56:36Z</dcterms:modified>
</cp:coreProperties>
</file>