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F44"/>
    <a:srgbClr val="E6F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2"/>
  </p:normalViewPr>
  <p:slideViewPr>
    <p:cSldViewPr snapToGrid="0">
      <p:cViewPr varScale="1">
        <p:scale>
          <a:sx n="100" d="100"/>
          <a:sy n="100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C03E5-B002-D1B2-9660-97EF44BF6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55247CD-F5B5-D91D-417B-B4A5024E8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F6E723-F415-C16D-86DD-6447E0B9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B9481C-A7F7-8C02-E8BA-A79635A2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C0B988-9367-C0AF-0029-46F7EA77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43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B8CA5-70CF-559B-26E0-CC779E59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7E0DDC-F752-B803-D1D1-645FA0A57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DE53CE-8E31-80C5-DB7C-CE5128A7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1D901E-B570-5B6D-D8A6-7CBBB301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1CE902-D72C-2D7B-E87D-AB442757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991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F00CDE0-88E0-4736-E44F-21FAE4ECB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CE28714-B64B-B908-1FE1-66E91C422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3EBA3F-D14D-9FB3-85A5-F6908E39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6DE5B6-9732-5361-29BC-E58273E7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516A20-B5FC-317B-D99A-AE6FD660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24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DDC7A-1C22-9E03-C75F-E66EAB05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A6AA60-B21A-B0B7-4871-508F5EB45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809A8D-3755-231D-55F2-0815B661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92BC0-B767-F0C3-BF64-D3FC80DF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55ABB5-43D3-20EA-928B-3FCADE04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364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5848B-4EF0-18FD-9545-FF33C9F1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E51C92-C17D-A4C0-73B2-5653C71C2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3C42AA-2AC4-C5AE-8A51-A07AA8B3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3276A0-618E-7F03-7274-8963792A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B79BF1-894B-6EF1-ABB5-29FEA405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50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478C8-4137-9EFF-ED6D-7FB9E11E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509FEF-D199-1944-D32C-18C1E6B4A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3EC9A0-9F03-3CE2-572B-1B32F52AF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3C451EF-ACB4-20CD-366D-ECDED105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C25966F-5629-67FB-9990-84797607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52A8822-330B-DC29-E99C-7A9A65D8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130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9C876-0A2D-0E1E-238B-1066566E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31A5E7-DB38-D558-F135-7173A0835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52F75EB-660E-3936-D1DB-E53223718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7818117-EC44-313C-8EED-120AF81ED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1FFA1D8-3091-4035-51A1-02855F6F2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7CF5496-6904-6718-1241-59E9B3B3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250E51-404A-4873-B51F-4B0F7442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AAC36D5-D6FD-F7DB-FE64-6B3586AD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128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54516-2665-03B3-3E3B-D521E6A7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C4AE98-DB2B-77E3-CE2C-D122A1B3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08C2DC1-3921-46AC-1E0A-6D07CDAE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4786149-3587-4361-8549-94CAB9D5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177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0A843E7-ECD5-6989-D9CF-CFC14C31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E20B7AF-88C1-5722-5445-3450E7BD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BD02A73-36D1-9F2F-4474-4EFC9275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470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DC292-D164-D611-B432-9AA0A77C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03E099-7DF3-EAE2-004B-1D762DAF5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BA0F428-18F6-ABCF-B1F2-E4EFD9001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EBF62D7-6462-D628-A5EB-A9F33BCD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88DCABE-C7C6-6CEF-F364-6A04D091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CAB7C70-EDDC-332A-FDF3-2498E075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834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9FB31-1931-330B-A62B-58271F44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105216D-04C9-E9C2-E043-FB41B4A7E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B46D43-D8DE-4233-B0F3-29C7AA261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C10FDFB-9F2D-367A-E389-B119B37A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CB7D9C-2328-DC7F-9D5B-AB63C310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214E26F-1554-9583-85F8-7453B8E1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747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A0EB6A6-DFF8-ECFF-BCDD-0F435562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30A6EB-61C1-9CC2-DD5C-D55658156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4AE38-7D2F-3AFB-CE7D-E5EA8B253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42316C-EA2F-2C98-E8E0-59A4274A8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FD3A38-885E-FA60-D939-42162E498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367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7745F18D-3832-2315-3905-B51FEFF3C14D}"/>
              </a:ext>
            </a:extLst>
          </p:cNvPr>
          <p:cNvSpPr txBox="1"/>
          <p:nvPr/>
        </p:nvSpPr>
        <p:spPr>
          <a:xfrm>
            <a:off x="0" y="200026"/>
            <a:ext cx="12192000" cy="8710077"/>
          </a:xfrm>
          <a:prstGeom prst="rect">
            <a:avLst/>
          </a:prstGeom>
          <a:solidFill>
            <a:srgbClr val="F7DF44"/>
          </a:solidFill>
        </p:spPr>
        <p:txBody>
          <a:bodyPr wrap="square" rtlCol="0">
            <a:spAutoFit/>
          </a:bodyPr>
          <a:lstStyle/>
          <a:p>
            <a:endParaRPr lang="da-DK" sz="1600" b="1" dirty="0">
              <a:solidFill>
                <a:srgbClr val="FF0000"/>
              </a:solidFill>
            </a:endParaRPr>
          </a:p>
          <a:p>
            <a:pPr lvl="1"/>
            <a:r>
              <a:rPr lang="da-DK" sz="8800" b="1" dirty="0">
                <a:solidFill>
                  <a:srgbClr val="FF0000"/>
                </a:solidFill>
              </a:rPr>
              <a:t>TAK FOR STØTTEN</a:t>
            </a:r>
            <a:r>
              <a:rPr lang="da-DK" sz="8800" dirty="0">
                <a:solidFill>
                  <a:srgbClr val="FF0000"/>
                </a:solidFill>
              </a:rPr>
              <a:t>     </a:t>
            </a:r>
          </a:p>
          <a:p>
            <a:pPr lvl="1"/>
            <a:r>
              <a:rPr lang="da-DK" sz="4800" dirty="0" err="1">
                <a:solidFill>
                  <a:srgbClr val="FF0000"/>
                </a:solidFill>
              </a:rPr>
              <a:t>Xx</a:t>
            </a:r>
            <a:r>
              <a:rPr lang="da-DK" sz="4800" dirty="0">
                <a:solidFill>
                  <a:srgbClr val="FF0000"/>
                </a:solidFill>
              </a:rPr>
              <a:t> Virksomhedens navn xx</a:t>
            </a:r>
            <a:endParaRPr lang="da-DK" sz="3600" dirty="0">
              <a:solidFill>
                <a:srgbClr val="FF0000"/>
              </a:solidFill>
            </a:endParaRPr>
          </a:p>
          <a:p>
            <a:pPr lvl="1"/>
            <a:endParaRPr lang="da-DK" sz="2400" dirty="0">
              <a:solidFill>
                <a:srgbClr val="FF0000"/>
              </a:solidFill>
            </a:endParaRPr>
          </a:p>
          <a:p>
            <a:pPr lvl="1"/>
            <a:r>
              <a:rPr lang="da-DK" sz="2400" dirty="0">
                <a:solidFill>
                  <a:srgbClr val="FF0000"/>
                </a:solidFill>
              </a:rPr>
              <a:t>Har med køb af `aktie´ til WALK for Polio støttet Rotarys vigtige indsats </a:t>
            </a:r>
          </a:p>
          <a:p>
            <a:pPr lvl="1"/>
            <a:r>
              <a:rPr lang="da-DK" sz="2400" dirty="0">
                <a:solidFill>
                  <a:srgbClr val="FF0000"/>
                </a:solidFill>
              </a:rPr>
              <a:t>mod POLIO gennem mere end 35 år.</a:t>
            </a:r>
            <a:br>
              <a:rPr lang="da-DK" sz="2400" dirty="0">
                <a:solidFill>
                  <a:srgbClr val="FF0000"/>
                </a:solidFill>
              </a:rPr>
            </a:br>
            <a:r>
              <a:rPr lang="da-DK" sz="2400" dirty="0">
                <a:solidFill>
                  <a:srgbClr val="FF0000"/>
                </a:solidFill>
              </a:rPr>
              <a:t>Rotary har sikret, at millioner af mennesker er vaccineret </a:t>
            </a:r>
          </a:p>
          <a:p>
            <a:pPr lvl="1"/>
            <a:r>
              <a:rPr lang="da-DK" sz="2400" dirty="0">
                <a:solidFill>
                  <a:srgbClr val="FF0000"/>
                </a:solidFill>
              </a:rPr>
              <a:t>mod POLIO, og derfor stadig kan gå </a:t>
            </a:r>
          </a:p>
          <a:p>
            <a:pPr lvl="1"/>
            <a:r>
              <a:rPr lang="da-DK" sz="2400" dirty="0">
                <a:solidFill>
                  <a:srgbClr val="FF0000"/>
                </a:solidFill>
              </a:rPr>
              <a:t>- lige som </a:t>
            </a:r>
            <a:r>
              <a:rPr lang="da-DK" sz="2400" b="1" i="1" dirty="0">
                <a:solidFill>
                  <a:srgbClr val="FF0000"/>
                </a:solidFill>
              </a:rPr>
              <a:t>vi gør </a:t>
            </a:r>
            <a:r>
              <a:rPr lang="da-DK" sz="2400" dirty="0">
                <a:solidFill>
                  <a:srgbClr val="FF0000"/>
                </a:solidFill>
              </a:rPr>
              <a:t>ved denne WALK.</a:t>
            </a:r>
          </a:p>
          <a:p>
            <a:pPr lvl="1" algn="r"/>
            <a:endParaRPr lang="da-DK" sz="2400" dirty="0">
              <a:solidFill>
                <a:srgbClr val="FF0000"/>
              </a:solidFill>
            </a:endParaRPr>
          </a:p>
          <a:p>
            <a:pPr lvl="1" algn="ctr"/>
            <a:endParaRPr lang="da-DK" sz="2400" dirty="0">
              <a:solidFill>
                <a:srgbClr val="FF0000"/>
              </a:solidFill>
            </a:endParaRPr>
          </a:p>
          <a:p>
            <a:pPr lvl="1" algn="ctr"/>
            <a:endParaRPr lang="da-DK" sz="2400" dirty="0">
              <a:solidFill>
                <a:srgbClr val="FF0000"/>
              </a:solidFill>
            </a:endParaRPr>
          </a:p>
          <a:p>
            <a:pPr lvl="1"/>
            <a:endParaRPr lang="da-DK" sz="2400" dirty="0">
              <a:solidFill>
                <a:srgbClr val="FF0000"/>
              </a:solidFill>
            </a:endParaRPr>
          </a:p>
          <a:p>
            <a:pPr lvl="1"/>
            <a:r>
              <a:rPr lang="da-DK" sz="2400" dirty="0" err="1">
                <a:solidFill>
                  <a:srgbClr val="FF0000"/>
                </a:solidFill>
              </a:rPr>
              <a:t>Xx</a:t>
            </a:r>
            <a:r>
              <a:rPr lang="da-DK" sz="2400">
                <a:solidFill>
                  <a:srgbClr val="FF0000"/>
                </a:solidFill>
              </a:rPr>
              <a:t> Præsidentens </a:t>
            </a:r>
            <a:r>
              <a:rPr lang="da-DK" sz="2400" dirty="0">
                <a:solidFill>
                  <a:srgbClr val="FF0000"/>
                </a:solidFill>
              </a:rPr>
              <a:t>navn / Underskrift</a:t>
            </a:r>
          </a:p>
          <a:p>
            <a:pPr lvl="1" algn="r"/>
            <a:endParaRPr lang="da-DK" sz="2400" dirty="0">
              <a:solidFill>
                <a:srgbClr val="FF0000"/>
              </a:solidFill>
            </a:endParaRPr>
          </a:p>
          <a:p>
            <a:pPr lvl="1"/>
            <a:endParaRPr lang="da-DK" sz="2400" dirty="0">
              <a:solidFill>
                <a:srgbClr val="FF0000"/>
              </a:solidFill>
            </a:endParaRPr>
          </a:p>
          <a:p>
            <a:pPr lvl="1"/>
            <a:endParaRPr lang="da-DK" sz="2400" dirty="0">
              <a:solidFill>
                <a:srgbClr val="FF0000"/>
              </a:solidFill>
            </a:endParaRPr>
          </a:p>
          <a:p>
            <a:pPr lvl="1"/>
            <a:endParaRPr lang="da-DK" sz="2400" dirty="0">
              <a:solidFill>
                <a:srgbClr val="FF0000"/>
              </a:solidFill>
            </a:endParaRPr>
          </a:p>
          <a:p>
            <a:pPr lvl="1"/>
            <a:r>
              <a:rPr lang="da-DK" sz="4800" dirty="0">
                <a:solidFill>
                  <a:srgbClr val="FF0000"/>
                </a:solidFill>
              </a:rPr>
              <a:t> </a:t>
            </a:r>
            <a:endParaRPr lang="da-DK" dirty="0"/>
          </a:p>
        </p:txBody>
      </p:sp>
      <p:pic>
        <p:nvPicPr>
          <p:cNvPr id="5" name="Picture 2" descr="End Polio Now | Rotary Club of Cambridge Sunrise">
            <a:extLst>
              <a:ext uri="{FF2B5EF4-FFF2-40B4-BE49-F238E27FC236}">
                <a16:creationId xmlns:a16="http://schemas.microsoft.com/office/drawing/2014/main" id="{C7ACDD8A-07B5-B59F-18AA-37F1253D8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231" y="631329"/>
            <a:ext cx="2254845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5D6D05C4-9F1C-0BC4-131F-CD896BB3A5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86813" y="5906057"/>
            <a:ext cx="2862263" cy="751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820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64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Susanne Gram-Hanssen</dc:creator>
  <cp:lastModifiedBy>Susanne Gram-Hanssen</cp:lastModifiedBy>
  <cp:revision>5</cp:revision>
  <cp:lastPrinted>2023-07-03T18:07:52Z</cp:lastPrinted>
  <dcterms:created xsi:type="dcterms:W3CDTF">2023-07-02T17:54:30Z</dcterms:created>
  <dcterms:modified xsi:type="dcterms:W3CDTF">2023-07-03T18:08:59Z</dcterms:modified>
</cp:coreProperties>
</file>