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24" r:id="rId3"/>
    <p:sldId id="325" r:id="rId4"/>
    <p:sldId id="326" r:id="rId5"/>
  </p:sldIdLst>
  <p:sldSz cx="9144000" cy="6858000" type="screen4x3"/>
  <p:notesSz cx="9144000" cy="6858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BBBCC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015"/>
              </a:lnSpc>
            </a:pPr>
            <a:r>
              <a:rPr spc="-85" dirty="0"/>
              <a:t>Asbjørn </a:t>
            </a:r>
            <a:r>
              <a:rPr spc="-80" dirty="0"/>
              <a:t>Isaksen  </a:t>
            </a:r>
            <a:r>
              <a:rPr spc="-45" dirty="0"/>
              <a:t>| </a:t>
            </a:r>
            <a:r>
              <a:rPr spc="-15" dirty="0"/>
              <a:t> </a:t>
            </a:r>
            <a:fld id="{81D60167-4931-47E6-BA6A-407CBD079E47}" type="slidenum">
              <a:rPr spc="-90" dirty="0"/>
              <a:t>‹nr.›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5656" y="6164579"/>
            <a:ext cx="1179576" cy="504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1" y="761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3175">
            <a:solidFill>
              <a:srgbClr val="948D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26745"/>
            <a:ext cx="9143999" cy="7093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57575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BBBCC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015"/>
              </a:lnSpc>
            </a:pPr>
            <a:r>
              <a:rPr spc="-85" dirty="0"/>
              <a:t>Asbjørn </a:t>
            </a:r>
            <a:r>
              <a:rPr spc="-80" dirty="0"/>
              <a:t>Isaksen  </a:t>
            </a:r>
            <a:r>
              <a:rPr spc="-45" dirty="0"/>
              <a:t>| </a:t>
            </a:r>
            <a:r>
              <a:rPr spc="-15" dirty="0"/>
              <a:t> </a:t>
            </a:r>
            <a:fld id="{81D60167-4931-47E6-BA6A-407CBD079E47}" type="slidenum">
              <a:rPr spc="-90" dirty="0"/>
              <a:t>‹nr.›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BBBCC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015"/>
              </a:lnSpc>
            </a:pPr>
            <a:r>
              <a:rPr spc="-85" dirty="0"/>
              <a:t>Asbjørn </a:t>
            </a:r>
            <a:r>
              <a:rPr spc="-80" dirty="0"/>
              <a:t>Isaksen  </a:t>
            </a:r>
            <a:r>
              <a:rPr spc="-45" dirty="0"/>
              <a:t>| </a:t>
            </a:r>
            <a:r>
              <a:rPr spc="-15" dirty="0"/>
              <a:t> </a:t>
            </a:r>
            <a:fld id="{81D60167-4931-47E6-BA6A-407CBD079E47}" type="slidenum">
              <a:rPr spc="-90" dirty="0"/>
              <a:t>‹nr.›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BBBCC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015"/>
              </a:lnSpc>
            </a:pPr>
            <a:r>
              <a:rPr spc="-85" dirty="0"/>
              <a:t>Asbjørn </a:t>
            </a:r>
            <a:r>
              <a:rPr spc="-80" dirty="0"/>
              <a:t>Isaksen  </a:t>
            </a:r>
            <a:r>
              <a:rPr spc="-45" dirty="0"/>
              <a:t>| </a:t>
            </a:r>
            <a:r>
              <a:rPr spc="-15" dirty="0"/>
              <a:t> </a:t>
            </a:r>
            <a:fld id="{81D60167-4931-47E6-BA6A-407CBD079E47}" type="slidenum">
              <a:rPr spc="-90" dirty="0"/>
              <a:t>‹nr.›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BBBCC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015"/>
              </a:lnSpc>
            </a:pPr>
            <a:r>
              <a:rPr spc="-85" dirty="0"/>
              <a:t>Asbjørn </a:t>
            </a:r>
            <a:r>
              <a:rPr spc="-80" dirty="0"/>
              <a:t>Isaksen  </a:t>
            </a:r>
            <a:r>
              <a:rPr spc="-45" dirty="0"/>
              <a:t>| </a:t>
            </a:r>
            <a:r>
              <a:rPr spc="-15" dirty="0"/>
              <a:t> </a:t>
            </a:r>
            <a:fld id="{81D60167-4931-47E6-BA6A-407CBD079E47}" type="slidenum">
              <a:rPr spc="-90" dirty="0"/>
              <a:t>‹nr.›</a:t>
            </a:fld>
            <a:endParaRPr spc="-9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4131" y="6169152"/>
            <a:ext cx="1181100" cy="5044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8300" y="454914"/>
            <a:ext cx="8407400" cy="521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505" y="1253997"/>
            <a:ext cx="7612989" cy="436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57575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97545" y="6483580"/>
            <a:ext cx="916304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BBBCC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015"/>
              </a:lnSpc>
            </a:pPr>
            <a:r>
              <a:rPr spc="-85" dirty="0"/>
              <a:t>Asbjørn </a:t>
            </a:r>
            <a:r>
              <a:rPr spc="-80" dirty="0"/>
              <a:t>Isaksen  </a:t>
            </a:r>
            <a:r>
              <a:rPr spc="-45" dirty="0"/>
              <a:t>| </a:t>
            </a:r>
            <a:r>
              <a:rPr spc="-15" dirty="0"/>
              <a:t> </a:t>
            </a:r>
            <a:fld id="{81D60167-4931-47E6-BA6A-407CBD079E47}" type="slidenum">
              <a:rPr spc="-90" dirty="0"/>
              <a:t>‹nr.›</a:t>
            </a:fld>
            <a:endParaRPr spc="-9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74932"/>
            <a:ext cx="9144000" cy="533400"/>
          </a:xfrm>
          <a:custGeom>
            <a:avLst/>
            <a:gdLst/>
            <a:ahLst/>
            <a:cxnLst/>
            <a:rect l="l" t="t" r="r" b="b"/>
            <a:pathLst>
              <a:path w="9144000" h="533400">
                <a:moveTo>
                  <a:pt x="0" y="0"/>
                </a:moveTo>
                <a:lnTo>
                  <a:pt x="0" y="533400"/>
                </a:lnTo>
                <a:lnTo>
                  <a:pt x="9143999" y="533400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8300" y="454914"/>
            <a:ext cx="8407400" cy="479105"/>
          </a:xfrm>
          <a:prstGeom prst="rect">
            <a:avLst/>
          </a:prstGeom>
        </p:spPr>
        <p:txBody>
          <a:bodyPr vert="horz" wrap="square" lIns="0" tIns="4775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RI webben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15"/>
              </a:lnSpc>
            </a:pPr>
            <a:r>
              <a:rPr spc="-85" dirty="0"/>
              <a:t>Asbjørn </a:t>
            </a:r>
            <a:r>
              <a:rPr spc="-80" dirty="0"/>
              <a:t>Isaksen  </a:t>
            </a:r>
            <a:r>
              <a:rPr spc="-45" dirty="0"/>
              <a:t>| </a:t>
            </a:r>
            <a:r>
              <a:rPr spc="-15" dirty="0"/>
              <a:t> </a:t>
            </a:r>
            <a:r>
              <a:rPr spc="-90" dirty="0"/>
              <a:t>45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207261"/>
            <a:ext cx="7968615" cy="4363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42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srgbClr val="57575A"/>
                </a:solidFill>
                <a:latin typeface="Georgia"/>
                <a:cs typeface="Georgia"/>
              </a:rPr>
              <a:t>Sørg for </a:t>
            </a:r>
            <a:r>
              <a:rPr sz="3000" dirty="0">
                <a:solidFill>
                  <a:srgbClr val="57575A"/>
                </a:solidFill>
                <a:latin typeface="Georgia"/>
                <a:cs typeface="Georgia"/>
              </a:rPr>
              <a:t>at </a:t>
            </a:r>
            <a:r>
              <a:rPr sz="3000" spc="-5" dirty="0">
                <a:solidFill>
                  <a:srgbClr val="57575A"/>
                </a:solidFill>
                <a:latin typeface="Georgia"/>
                <a:cs typeface="Georgia"/>
              </a:rPr>
              <a:t>få adgang til My </a:t>
            </a:r>
            <a:r>
              <a:rPr sz="3000" dirty="0">
                <a:solidFill>
                  <a:srgbClr val="57575A"/>
                </a:solidFill>
                <a:latin typeface="Georgia"/>
                <a:cs typeface="Georgia"/>
              </a:rPr>
              <a:t>Rotary</a:t>
            </a:r>
            <a:r>
              <a:rPr sz="3000" spc="-5" dirty="0">
                <a:solidFill>
                  <a:srgbClr val="57575A"/>
                </a:solidFill>
                <a:latin typeface="Georgia"/>
                <a:cs typeface="Georgia"/>
              </a:rPr>
              <a:t> på</a:t>
            </a:r>
            <a:endParaRPr sz="3000">
              <a:latin typeface="Georgia"/>
              <a:cs typeface="Georgia"/>
            </a:endParaRPr>
          </a:p>
          <a:p>
            <a:pPr marL="355600">
              <a:lnSpc>
                <a:spcPts val="3240"/>
              </a:lnSpc>
            </a:pPr>
            <a:r>
              <a:rPr sz="3000" u="heavy" spc="-5" dirty="0">
                <a:solidFill>
                  <a:srgbClr val="0000FF"/>
                </a:solidFill>
                <a:latin typeface="Georgia"/>
                <a:cs typeface="Georgia"/>
                <a:hlinkClick r:id="rId2"/>
              </a:rPr>
              <a:t>www.rotary.org</a:t>
            </a:r>
            <a:endParaRPr sz="3000">
              <a:latin typeface="Georgia"/>
              <a:cs typeface="Georgia"/>
            </a:endParaRPr>
          </a:p>
          <a:p>
            <a:pPr marL="355600" marR="5080">
              <a:lnSpc>
                <a:spcPts val="3240"/>
              </a:lnSpc>
              <a:spcBef>
                <a:spcPts val="229"/>
              </a:spcBef>
            </a:pPr>
            <a:r>
              <a:rPr sz="3000" spc="-5" dirty="0">
                <a:solidFill>
                  <a:srgbClr val="57575A"/>
                </a:solidFill>
                <a:latin typeface="Georgia"/>
                <a:cs typeface="Georgia"/>
              </a:rPr>
              <a:t>Der findes en </a:t>
            </a:r>
            <a:r>
              <a:rPr sz="3000" dirty="0">
                <a:solidFill>
                  <a:srgbClr val="57575A"/>
                </a:solidFill>
                <a:latin typeface="Georgia"/>
                <a:cs typeface="Georgia"/>
              </a:rPr>
              <a:t>vejledning i </a:t>
            </a:r>
            <a:r>
              <a:rPr sz="3000" spc="-5" dirty="0">
                <a:solidFill>
                  <a:srgbClr val="57575A"/>
                </a:solidFill>
                <a:latin typeface="Georgia"/>
                <a:cs typeface="Georgia"/>
              </a:rPr>
              <a:t>Sekretærens  værktøjskasse om </a:t>
            </a:r>
            <a:r>
              <a:rPr sz="3000" dirty="0">
                <a:solidFill>
                  <a:srgbClr val="57575A"/>
                </a:solidFill>
                <a:latin typeface="Georgia"/>
                <a:cs typeface="Georgia"/>
              </a:rPr>
              <a:t>hvordan man kommer</a:t>
            </a:r>
            <a:r>
              <a:rPr sz="3000" spc="-20" dirty="0">
                <a:solidFill>
                  <a:srgbClr val="57575A"/>
                </a:solidFill>
                <a:latin typeface="Georgia"/>
                <a:cs typeface="Georgia"/>
              </a:rPr>
              <a:t> </a:t>
            </a:r>
            <a:r>
              <a:rPr sz="3000" dirty="0">
                <a:solidFill>
                  <a:srgbClr val="57575A"/>
                </a:solidFill>
                <a:latin typeface="Georgia"/>
                <a:cs typeface="Georgia"/>
              </a:rPr>
              <a:t>ind.</a:t>
            </a:r>
            <a:endParaRPr sz="3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srgbClr val="57575A"/>
                </a:solidFill>
                <a:latin typeface="Georgia"/>
                <a:cs typeface="Georgia"/>
              </a:rPr>
              <a:t>Når du </a:t>
            </a:r>
            <a:r>
              <a:rPr sz="3000" dirty="0">
                <a:solidFill>
                  <a:srgbClr val="57575A"/>
                </a:solidFill>
                <a:latin typeface="Georgia"/>
                <a:cs typeface="Georgia"/>
              </a:rPr>
              <a:t>har </a:t>
            </a:r>
            <a:r>
              <a:rPr sz="3000" spc="-5" dirty="0">
                <a:solidFill>
                  <a:srgbClr val="57575A"/>
                </a:solidFill>
                <a:latin typeface="Georgia"/>
                <a:cs typeface="Georgia"/>
              </a:rPr>
              <a:t>adgang </a:t>
            </a:r>
            <a:r>
              <a:rPr sz="3000" dirty="0">
                <a:solidFill>
                  <a:srgbClr val="57575A"/>
                </a:solidFill>
                <a:latin typeface="Georgia"/>
                <a:cs typeface="Georgia"/>
              </a:rPr>
              <a:t>kan</a:t>
            </a:r>
            <a:r>
              <a:rPr sz="3000" spc="-25" dirty="0">
                <a:solidFill>
                  <a:srgbClr val="57575A"/>
                </a:solidFill>
                <a:latin typeface="Georgia"/>
                <a:cs typeface="Georgia"/>
              </a:rPr>
              <a:t> </a:t>
            </a:r>
            <a:r>
              <a:rPr sz="3000" spc="-5" dirty="0">
                <a:solidFill>
                  <a:srgbClr val="57575A"/>
                </a:solidFill>
                <a:latin typeface="Georgia"/>
                <a:cs typeface="Georgia"/>
              </a:rPr>
              <a:t>du</a:t>
            </a:r>
            <a:endParaRPr sz="3000">
              <a:latin typeface="Georgia"/>
              <a:cs typeface="Georgia"/>
            </a:endParaRPr>
          </a:p>
          <a:p>
            <a:pPr marL="756285" lvl="1" indent="-286385">
              <a:lnSpc>
                <a:spcPct val="100000"/>
              </a:lnSpc>
              <a:spcBef>
                <a:spcPts val="330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solidFill>
                  <a:srgbClr val="57575A"/>
                </a:solidFill>
                <a:latin typeface="Georgia"/>
                <a:cs typeface="Georgia"/>
              </a:rPr>
              <a:t>slå ”Club Recognition Summary”</a:t>
            </a:r>
            <a:r>
              <a:rPr sz="2600" spc="-105" dirty="0">
                <a:solidFill>
                  <a:srgbClr val="57575A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7575A"/>
                </a:solidFill>
                <a:latin typeface="Georgia"/>
                <a:cs typeface="Georgia"/>
              </a:rPr>
              <a:t>op</a:t>
            </a:r>
            <a:endParaRPr sz="2600">
              <a:latin typeface="Georgia"/>
              <a:cs typeface="Georgia"/>
            </a:endParaRPr>
          </a:p>
          <a:p>
            <a:pPr marL="756285" lvl="1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solidFill>
                  <a:srgbClr val="57575A"/>
                </a:solidFill>
                <a:latin typeface="Georgia"/>
                <a:cs typeface="Georgia"/>
              </a:rPr>
              <a:t>vedligeholde </a:t>
            </a:r>
            <a:r>
              <a:rPr sz="2600" dirty="0">
                <a:solidFill>
                  <a:srgbClr val="57575A"/>
                </a:solidFill>
                <a:latin typeface="Georgia"/>
                <a:cs typeface="Georgia"/>
              </a:rPr>
              <a:t>klubmål </a:t>
            </a:r>
            <a:r>
              <a:rPr sz="2600" spc="-5" dirty="0">
                <a:solidFill>
                  <a:srgbClr val="57575A"/>
                </a:solidFill>
                <a:latin typeface="Georgia"/>
                <a:cs typeface="Georgia"/>
              </a:rPr>
              <a:t>på Club</a:t>
            </a:r>
            <a:r>
              <a:rPr sz="2600" spc="-30" dirty="0">
                <a:solidFill>
                  <a:srgbClr val="57575A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57575A"/>
                </a:solidFill>
                <a:latin typeface="Georgia"/>
                <a:cs typeface="Georgia"/>
              </a:rPr>
              <a:t>Central</a:t>
            </a:r>
            <a:endParaRPr sz="2600">
              <a:latin typeface="Georgia"/>
              <a:cs typeface="Georgia"/>
            </a:endParaRPr>
          </a:p>
          <a:p>
            <a:pPr marL="756285" lvl="1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solidFill>
                  <a:srgbClr val="57575A"/>
                </a:solidFill>
                <a:latin typeface="Georgia"/>
                <a:cs typeface="Georgia"/>
              </a:rPr>
              <a:t>Anvende Brand</a:t>
            </a:r>
            <a:r>
              <a:rPr sz="2600" spc="-90" dirty="0">
                <a:solidFill>
                  <a:srgbClr val="57575A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57575A"/>
                </a:solidFill>
                <a:latin typeface="Georgia"/>
                <a:cs typeface="Georgia"/>
              </a:rPr>
              <a:t>Centret</a:t>
            </a:r>
            <a:endParaRPr sz="2600">
              <a:latin typeface="Georgia"/>
              <a:cs typeface="Georgia"/>
            </a:endParaRPr>
          </a:p>
          <a:p>
            <a:pPr marL="756285" lvl="1" indent="-286385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solidFill>
                  <a:srgbClr val="57575A"/>
                </a:solidFill>
                <a:latin typeface="Georgia"/>
                <a:cs typeface="Georgia"/>
              </a:rPr>
              <a:t>Og meget</a:t>
            </a:r>
            <a:r>
              <a:rPr sz="2600" spc="-95" dirty="0">
                <a:solidFill>
                  <a:srgbClr val="57575A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57575A"/>
                </a:solidFill>
                <a:latin typeface="Georgia"/>
                <a:cs typeface="Georgia"/>
              </a:rPr>
              <a:t>mere!</a:t>
            </a:r>
            <a:endParaRPr sz="260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4807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200"/>
            <a:ext cx="9144000" cy="533400"/>
          </a:xfrm>
          <a:custGeom>
            <a:avLst/>
            <a:gdLst/>
            <a:ahLst/>
            <a:cxnLst/>
            <a:rect l="l" t="t" r="r" b="b"/>
            <a:pathLst>
              <a:path w="9144000" h="533400">
                <a:moveTo>
                  <a:pt x="0" y="0"/>
                </a:moveTo>
                <a:lnTo>
                  <a:pt x="0" y="533400"/>
                </a:lnTo>
                <a:lnTo>
                  <a:pt x="9143999" y="533400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8300" y="454914"/>
            <a:ext cx="8407400" cy="909992"/>
          </a:xfrm>
          <a:prstGeom prst="rect">
            <a:avLst/>
          </a:prstGeom>
        </p:spPr>
        <p:txBody>
          <a:bodyPr vert="horz" wrap="square" lIns="0" tIns="4775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da-DK" sz="2800" dirty="0">
                <a:latin typeface="Arial"/>
                <a:cs typeface="Arial"/>
              </a:rPr>
              <a:t>Målsætning</a:t>
            </a:r>
            <a:br>
              <a:rPr lang="da-DK" sz="2800" spc="-254" dirty="0">
                <a:latin typeface="Arial"/>
                <a:cs typeface="Arial"/>
              </a:rPr>
            </a:b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74620" y="65495"/>
            <a:ext cx="6387083" cy="6792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69692" y="260604"/>
            <a:ext cx="5817108" cy="6265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2692" y="992124"/>
            <a:ext cx="3494532" cy="33878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7763" y="1187196"/>
            <a:ext cx="2924556" cy="28178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15"/>
              </a:lnSpc>
            </a:pPr>
            <a:r>
              <a:rPr spc="-85" dirty="0"/>
              <a:t>Asbjørn </a:t>
            </a:r>
            <a:r>
              <a:rPr spc="-80" dirty="0"/>
              <a:t>Isaksen  </a:t>
            </a:r>
            <a:r>
              <a:rPr spc="-45" dirty="0"/>
              <a:t>| </a:t>
            </a:r>
            <a:r>
              <a:rPr spc="-15" dirty="0"/>
              <a:t> </a:t>
            </a:r>
            <a:r>
              <a:rPr spc="-90" dirty="0"/>
              <a:t>52</a:t>
            </a:r>
          </a:p>
        </p:txBody>
      </p:sp>
      <p:sp>
        <p:nvSpPr>
          <p:cNvPr id="9" name="Pil: venstre 8"/>
          <p:cNvSpPr/>
          <p:nvPr/>
        </p:nvSpPr>
        <p:spPr>
          <a:xfrm>
            <a:off x="2051544" y="1780430"/>
            <a:ext cx="623076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715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200"/>
            <a:ext cx="9144000" cy="533400"/>
          </a:xfrm>
          <a:custGeom>
            <a:avLst/>
            <a:gdLst/>
            <a:ahLst/>
            <a:cxnLst/>
            <a:rect l="l" t="t" r="r" b="b"/>
            <a:pathLst>
              <a:path w="9144000" h="533400">
                <a:moveTo>
                  <a:pt x="0" y="0"/>
                </a:moveTo>
                <a:lnTo>
                  <a:pt x="0" y="533400"/>
                </a:lnTo>
                <a:lnTo>
                  <a:pt x="9143999" y="533400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8300" y="454914"/>
            <a:ext cx="8407400" cy="479105"/>
          </a:xfrm>
          <a:prstGeom prst="rect">
            <a:avLst/>
          </a:prstGeom>
        </p:spPr>
        <p:txBody>
          <a:bodyPr vert="horz" wrap="square" lIns="0" tIns="4775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da-DK" sz="2800" dirty="0">
                <a:latin typeface="Arial"/>
                <a:cs typeface="Arial"/>
              </a:rPr>
              <a:t>Hvordan kan jeg se mine PHF point?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7797545" y="6483580"/>
            <a:ext cx="9163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15"/>
              </a:lnSpc>
            </a:pPr>
            <a:r>
              <a:rPr lang="da-DK" spc="-90" dirty="0"/>
              <a:t>Jørgen Maaløv</a:t>
            </a:r>
            <a:endParaRPr spc="-90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207261"/>
            <a:ext cx="7968615" cy="525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42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solidFill>
                  <a:srgbClr val="57575A"/>
                </a:solidFill>
                <a:latin typeface="Georgia"/>
                <a:cs typeface="Georgia"/>
              </a:rPr>
              <a:t>Sørg for </a:t>
            </a:r>
            <a:r>
              <a:rPr sz="3000" dirty="0">
                <a:solidFill>
                  <a:srgbClr val="57575A"/>
                </a:solidFill>
                <a:latin typeface="Georgia"/>
                <a:cs typeface="Georgia"/>
              </a:rPr>
              <a:t>at </a:t>
            </a:r>
            <a:r>
              <a:rPr sz="3000" spc="-5" dirty="0">
                <a:solidFill>
                  <a:srgbClr val="57575A"/>
                </a:solidFill>
                <a:latin typeface="Georgia"/>
                <a:cs typeface="Georgia"/>
              </a:rPr>
              <a:t>få adgang til My </a:t>
            </a:r>
            <a:r>
              <a:rPr sz="3000" dirty="0">
                <a:solidFill>
                  <a:srgbClr val="57575A"/>
                </a:solidFill>
                <a:latin typeface="Georgia"/>
                <a:cs typeface="Georgia"/>
              </a:rPr>
              <a:t>Rotary</a:t>
            </a:r>
            <a:r>
              <a:rPr sz="3000" spc="-5" dirty="0">
                <a:solidFill>
                  <a:srgbClr val="57575A"/>
                </a:solidFill>
                <a:latin typeface="Georgia"/>
                <a:cs typeface="Georgia"/>
              </a:rPr>
              <a:t> på</a:t>
            </a:r>
            <a:endParaRPr sz="3000" dirty="0">
              <a:latin typeface="Georgia"/>
              <a:cs typeface="Georgia"/>
            </a:endParaRPr>
          </a:p>
          <a:p>
            <a:pPr marL="355600">
              <a:lnSpc>
                <a:spcPts val="3240"/>
              </a:lnSpc>
            </a:pPr>
            <a:r>
              <a:rPr sz="3000" u="heavy" spc="-5" dirty="0">
                <a:solidFill>
                  <a:srgbClr val="0000FF"/>
                </a:solidFill>
                <a:latin typeface="Georgia"/>
                <a:cs typeface="Georgia"/>
                <a:hlinkClick r:id="rId2"/>
              </a:rPr>
              <a:t>www.rotary.org</a:t>
            </a:r>
            <a:endParaRPr lang="da-DK" sz="3000" u="heavy" spc="-5" dirty="0">
              <a:solidFill>
                <a:srgbClr val="0000FF"/>
              </a:solidFill>
              <a:latin typeface="Georgia"/>
              <a:cs typeface="Georgia"/>
            </a:endParaRPr>
          </a:p>
          <a:p>
            <a:pPr marL="355600">
              <a:lnSpc>
                <a:spcPts val="3240"/>
              </a:lnSpc>
            </a:pPr>
            <a:endParaRPr lang="da-DK" sz="3000" u="heavy" spc="-5" dirty="0">
              <a:solidFill>
                <a:srgbClr val="0000FF"/>
              </a:solidFill>
              <a:latin typeface="Georgia"/>
              <a:cs typeface="Georgia"/>
            </a:endParaRPr>
          </a:p>
          <a:p>
            <a:r>
              <a:rPr lang="en-US" dirty="0"/>
              <a:t> </a:t>
            </a:r>
            <a:endParaRPr lang="da-DK" dirty="0"/>
          </a:p>
          <a:p>
            <a:r>
              <a:rPr lang="en-US" sz="3200" dirty="0" err="1"/>
              <a:t>Tryk</a:t>
            </a:r>
            <a:r>
              <a:rPr lang="en-US" sz="3200" dirty="0"/>
              <a:t> </a:t>
            </a:r>
            <a:r>
              <a:rPr lang="en-US" sz="3200" dirty="0" err="1"/>
              <a:t>på</a:t>
            </a:r>
            <a:r>
              <a:rPr lang="en-US" sz="3200" dirty="0"/>
              <a:t> Manage &gt; </a:t>
            </a:r>
            <a:r>
              <a:rPr lang="en-US" sz="3200" dirty="0" err="1"/>
              <a:t>Tryk</a:t>
            </a:r>
            <a:r>
              <a:rPr lang="en-US" sz="3200" dirty="0"/>
              <a:t> </a:t>
            </a:r>
            <a:r>
              <a:rPr lang="en-US" sz="3200" dirty="0" err="1"/>
              <a:t>på</a:t>
            </a:r>
            <a:r>
              <a:rPr lang="en-US" sz="3200" dirty="0"/>
              <a:t> Contribution &gt; </a:t>
            </a:r>
            <a:r>
              <a:rPr lang="en-US" sz="3200" dirty="0" err="1"/>
              <a:t>rul</a:t>
            </a:r>
            <a:r>
              <a:rPr lang="en-US" sz="3200" dirty="0"/>
              <a:t> </a:t>
            </a:r>
            <a:r>
              <a:rPr lang="en-US" sz="3200" dirty="0" err="1"/>
              <a:t>ned</a:t>
            </a:r>
            <a:r>
              <a:rPr lang="en-US" sz="3200" dirty="0"/>
              <a:t> </a:t>
            </a:r>
            <a:r>
              <a:rPr lang="en-US" sz="3200" dirty="0" err="1"/>
              <a:t>til</a:t>
            </a:r>
            <a:r>
              <a:rPr lang="en-US" sz="3200" dirty="0"/>
              <a:t> Contributions &amp; Recognition, under Club Giving </a:t>
            </a:r>
            <a:r>
              <a:rPr lang="en-US" sz="3200" dirty="0" err="1"/>
              <a:t>tryk</a:t>
            </a:r>
            <a:r>
              <a:rPr lang="en-US" sz="3200" dirty="0"/>
              <a:t> </a:t>
            </a:r>
            <a:r>
              <a:rPr lang="en-US" sz="3200" dirty="0" err="1"/>
              <a:t>på</a:t>
            </a:r>
            <a:r>
              <a:rPr lang="en-US" sz="3200" dirty="0"/>
              <a:t> View reports &gt; Under Club reports </a:t>
            </a:r>
            <a:r>
              <a:rPr lang="en-US" sz="3200" dirty="0" err="1"/>
              <a:t>tryk</a:t>
            </a:r>
            <a:r>
              <a:rPr lang="en-US" sz="3200" dirty="0"/>
              <a:t> </a:t>
            </a:r>
            <a:r>
              <a:rPr lang="en-US" sz="3200" dirty="0" err="1"/>
              <a:t>på</a:t>
            </a:r>
            <a:r>
              <a:rPr lang="en-US" sz="3200" dirty="0"/>
              <a:t> Club </a:t>
            </a:r>
            <a:r>
              <a:rPr lang="en-US" sz="3200" dirty="0" err="1"/>
              <a:t>Regocnition</a:t>
            </a:r>
            <a:r>
              <a:rPr lang="en-US" sz="3200" dirty="0"/>
              <a:t> Summary </a:t>
            </a:r>
            <a:r>
              <a:rPr lang="en-US" sz="3200" dirty="0" err="1"/>
              <a:t>så</a:t>
            </a:r>
            <a:r>
              <a:rPr lang="en-US" sz="3200" dirty="0"/>
              <a:t> </a:t>
            </a:r>
            <a:r>
              <a:rPr lang="en-US" sz="3200" dirty="0" err="1"/>
              <a:t>kommer</a:t>
            </a:r>
            <a:r>
              <a:rPr lang="en-US" sz="3200" dirty="0"/>
              <a:t> </a:t>
            </a:r>
            <a:r>
              <a:rPr lang="en-US" sz="3200" dirty="0" err="1"/>
              <a:t>reporten</a:t>
            </a:r>
            <a:r>
              <a:rPr lang="en-US" sz="3200" dirty="0"/>
              <a:t>.</a:t>
            </a:r>
            <a:endParaRPr lang="da-DK" sz="3200" dirty="0"/>
          </a:p>
          <a:p>
            <a:pPr marL="355600">
              <a:lnSpc>
                <a:spcPts val="3240"/>
              </a:lnSpc>
            </a:pPr>
            <a:endParaRPr lang="da-DK" sz="3000" u="heavy" spc="-5" dirty="0">
              <a:solidFill>
                <a:srgbClr val="0000FF"/>
              </a:solidFill>
              <a:latin typeface="Georgia"/>
              <a:cs typeface="Georgia"/>
            </a:endParaRPr>
          </a:p>
          <a:p>
            <a:pPr marL="355600">
              <a:lnSpc>
                <a:spcPts val="3240"/>
              </a:lnSpc>
            </a:pPr>
            <a:endParaRPr sz="3000" dirty="0">
              <a:latin typeface="Georgia"/>
              <a:cs typeface="Georgia"/>
            </a:endParaRPr>
          </a:p>
          <a:p>
            <a:pPr marL="355600" marR="5080">
              <a:lnSpc>
                <a:spcPts val="3240"/>
              </a:lnSpc>
              <a:spcBef>
                <a:spcPts val="229"/>
              </a:spcBef>
            </a:pPr>
            <a:endParaRPr sz="2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0520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200"/>
            <a:ext cx="9144000" cy="533400"/>
          </a:xfrm>
          <a:custGeom>
            <a:avLst/>
            <a:gdLst/>
            <a:ahLst/>
            <a:cxnLst/>
            <a:rect l="l" t="t" r="r" b="b"/>
            <a:pathLst>
              <a:path w="9144000" h="533400">
                <a:moveTo>
                  <a:pt x="0" y="0"/>
                </a:moveTo>
                <a:lnTo>
                  <a:pt x="0" y="533400"/>
                </a:lnTo>
                <a:lnTo>
                  <a:pt x="9143999" y="533400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8300" y="454914"/>
            <a:ext cx="8407400" cy="479105"/>
          </a:xfrm>
          <a:prstGeom prst="rect">
            <a:avLst/>
          </a:prstGeom>
        </p:spPr>
        <p:txBody>
          <a:bodyPr vert="horz" wrap="square" lIns="0" tIns="47751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da-DK" sz="2800" dirty="0">
                <a:latin typeface="Arial"/>
                <a:cs typeface="Arial"/>
              </a:rPr>
              <a:t>SALDI KURSUS FOR KASSERER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7797545" y="6483580"/>
            <a:ext cx="9163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15"/>
              </a:lnSpc>
            </a:pPr>
            <a:r>
              <a:rPr lang="da-DK" spc="-90" dirty="0"/>
              <a:t>Jørgen Maaløv</a:t>
            </a:r>
            <a:endParaRPr spc="-90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207261"/>
            <a:ext cx="7968615" cy="4950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ts val="3240"/>
              </a:lnSpc>
            </a:pPr>
            <a:r>
              <a:rPr lang="da-DK" sz="2400" dirty="0">
                <a:latin typeface="Georgia"/>
                <a:cs typeface="Georgia"/>
              </a:rPr>
              <a:t>På PETS-mødet for kassererne blev der ytret ønske om, at det blev opretter er SALDI –kursus for de kommende sekretærer. </a:t>
            </a:r>
            <a:br>
              <a:rPr lang="da-DK" sz="2400" dirty="0">
                <a:latin typeface="Georgia"/>
                <a:cs typeface="Georgia"/>
              </a:rPr>
            </a:br>
            <a:r>
              <a:rPr lang="da-DK" sz="2400" dirty="0">
                <a:latin typeface="Georgia"/>
                <a:cs typeface="Georgia"/>
              </a:rPr>
              <a:t>Jeg har sammen med Just Hartoft oprettet et sådan kursus – der finder sted d. 8. juni 2017</a:t>
            </a:r>
          </a:p>
          <a:p>
            <a:pPr marL="355600">
              <a:lnSpc>
                <a:spcPts val="3240"/>
              </a:lnSpc>
            </a:pPr>
            <a:r>
              <a:rPr lang="da-DK" sz="2400" dirty="0">
                <a:latin typeface="Georgia"/>
                <a:cs typeface="Georgia"/>
              </a:rPr>
              <a:t>Stedet bliver afholdt enten på kursuscenteret i Karrebæksminde eller hos UCSJ i Sorø – men mere herom senere.</a:t>
            </a:r>
          </a:p>
          <a:p>
            <a:pPr marL="355600">
              <a:lnSpc>
                <a:spcPts val="3240"/>
              </a:lnSpc>
            </a:pPr>
            <a:r>
              <a:rPr lang="da-DK" sz="2400" dirty="0">
                <a:latin typeface="Georgia"/>
                <a:cs typeface="Georgia"/>
              </a:rPr>
              <a:t>Prisen er sat til kr. 220:- som vil blive betalt af den enkelte klub. </a:t>
            </a:r>
          </a:p>
          <a:p>
            <a:pPr marL="355600">
              <a:lnSpc>
                <a:spcPts val="3240"/>
              </a:lnSpc>
            </a:pPr>
            <a:r>
              <a:rPr lang="da-DK" sz="2400" dirty="0">
                <a:latin typeface="Georgia"/>
                <a:cs typeface="Georgia"/>
              </a:rPr>
              <a:t>Du kan tilmelde dig på portalen</a:t>
            </a:r>
            <a:endParaRPr sz="2400" dirty="0">
              <a:latin typeface="Georgia"/>
              <a:cs typeface="Georgia"/>
            </a:endParaRPr>
          </a:p>
          <a:p>
            <a:pPr marL="355600" marR="5080">
              <a:lnSpc>
                <a:spcPts val="3240"/>
              </a:lnSpc>
              <a:spcBef>
                <a:spcPts val="229"/>
              </a:spcBef>
            </a:pPr>
            <a:endParaRPr sz="2600" dirty="0">
              <a:latin typeface="Georgia"/>
              <a:cs typeface="Georgia"/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040965"/>
            <a:ext cx="1878639" cy="115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84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116</Words>
  <Application>Microsoft Office PowerPoint</Application>
  <PresentationFormat>Skærmshow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Times New Roman</vt:lpstr>
      <vt:lpstr>Office Theme</vt:lpstr>
      <vt:lpstr>RI webben</vt:lpstr>
      <vt:lpstr>Målsætning </vt:lpstr>
      <vt:lpstr>Hvordan kan jeg se mine PHF point?</vt:lpstr>
      <vt:lpstr>SALDI KURSUS FOR KASSERER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Sekretær kurser 2015</dc:title>
  <dc:creator>Asbjørn</dc:creator>
  <cp:lastModifiedBy>Jørgen Maaløv</cp:lastModifiedBy>
  <cp:revision>8</cp:revision>
  <dcterms:created xsi:type="dcterms:W3CDTF">2017-03-20T14:41:31Z</dcterms:created>
  <dcterms:modified xsi:type="dcterms:W3CDTF">2017-03-20T19:08:18Z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2017-03-20T00:00:00Z</vt:filetime>
  </property>
</Properties>
</file>