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0000"/>
    <a:srgbClr val="F7DF44"/>
    <a:srgbClr val="E6F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6912C6-6F51-4BDF-A3A2-1E555BDDA3AF}" v="2" dt="2023-07-28T06:35:10.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2"/>
  </p:normalViewPr>
  <p:slideViewPr>
    <p:cSldViewPr snapToGrid="0">
      <p:cViewPr varScale="1">
        <p:scale>
          <a:sx n="142" d="100"/>
          <a:sy n="142" d="100"/>
        </p:scale>
        <p:origin x="312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s Højmann" userId="3de64c42a41e5b46" providerId="LiveId" clId="{C16912C6-6F51-4BDF-A3A2-1E555BDDA3AF}"/>
    <pc:docChg chg="modSld">
      <pc:chgData name="Claus Højmann" userId="3de64c42a41e5b46" providerId="LiveId" clId="{C16912C6-6F51-4BDF-A3A2-1E555BDDA3AF}" dt="2023-07-28T06:35:10.401" v="0" actId="1076"/>
      <pc:docMkLst>
        <pc:docMk/>
      </pc:docMkLst>
      <pc:sldChg chg="modSp">
        <pc:chgData name="Claus Højmann" userId="3de64c42a41e5b46" providerId="LiveId" clId="{C16912C6-6F51-4BDF-A3A2-1E555BDDA3AF}" dt="2023-07-28T06:35:10.401" v="0" actId="1076"/>
        <pc:sldMkLst>
          <pc:docMk/>
          <pc:sldMk cId="1208202788" sldId="257"/>
        </pc:sldMkLst>
        <pc:picChg chg="mod">
          <ac:chgData name="Claus Højmann" userId="3de64c42a41e5b46" providerId="LiveId" clId="{C16912C6-6F51-4BDF-A3A2-1E555BDDA3AF}" dt="2023-07-28T06:35:10.401" v="0" actId="1076"/>
          <ac:picMkLst>
            <pc:docMk/>
            <pc:sldMk cId="1208202788" sldId="257"/>
            <ac:picMk id="5" creationId="{C7ACDD8A-07B5-B59F-18AA-37F1253D8E0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C03E5-B002-D1B2-9660-97EF44BF6E12}"/>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55247CD-F5B5-D91D-417B-B4A5024E85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71F6E723-F415-C16D-86DD-6447E0B97462}"/>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5" name="Pladsholder til sidefod 4">
            <a:extLst>
              <a:ext uri="{FF2B5EF4-FFF2-40B4-BE49-F238E27FC236}">
                <a16:creationId xmlns:a16="http://schemas.microsoft.com/office/drawing/2014/main" id="{A9B9481C-A7F7-8C02-E8BA-A79635A23C3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5C0B988-9367-C0AF-0029-46F7EA77739A}"/>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1590431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AB8CA5-70CF-559B-26E0-CC779E59F2FC}"/>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0A7E0DDC-F752-B803-D1D1-645FA0A5766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CDE53CE-8E31-80C5-DB7C-CE5128A77EA0}"/>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5" name="Pladsholder til sidefod 4">
            <a:extLst>
              <a:ext uri="{FF2B5EF4-FFF2-40B4-BE49-F238E27FC236}">
                <a16:creationId xmlns:a16="http://schemas.microsoft.com/office/drawing/2014/main" id="{871D901E-B570-5B6D-D8A6-7CBBB301E49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C1CE902-D72C-2D7B-E87D-AB442757351C}"/>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280991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F00CDE0-88E0-4736-E44F-21FAE4ECB3D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ACE28714-B64B-B908-1FE1-66E91C422DB4}"/>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D3EBA3F-D14D-9FB3-85A5-F6908E3946C2}"/>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5" name="Pladsholder til sidefod 4">
            <a:extLst>
              <a:ext uri="{FF2B5EF4-FFF2-40B4-BE49-F238E27FC236}">
                <a16:creationId xmlns:a16="http://schemas.microsoft.com/office/drawing/2014/main" id="{BA6DE5B6-9732-5361-29BC-E58273E7B91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5516A20-B5FC-317B-D99A-AE6FD660573A}"/>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705245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BDDC7A-1C22-9E03-C75F-E66EAB05081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4A6AA60-B21A-B0B7-4871-508F5EB4515D}"/>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A809A8D-3755-231D-55F2-0815B6612255}"/>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5" name="Pladsholder til sidefod 4">
            <a:extLst>
              <a:ext uri="{FF2B5EF4-FFF2-40B4-BE49-F238E27FC236}">
                <a16:creationId xmlns:a16="http://schemas.microsoft.com/office/drawing/2014/main" id="{27092BC0-B767-F0C3-BF64-D3FC80DFBA6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B55ABB5-43D3-20EA-928B-3FCADE040389}"/>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90364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05848B-4EF0-18FD-9545-FF33C9F1590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9E51C92-C17D-A4C0-73B2-5653C71C26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063C42AA-2AC4-C5AE-8A51-A07AA8B33EA6}"/>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5" name="Pladsholder til sidefod 4">
            <a:extLst>
              <a:ext uri="{FF2B5EF4-FFF2-40B4-BE49-F238E27FC236}">
                <a16:creationId xmlns:a16="http://schemas.microsoft.com/office/drawing/2014/main" id="{D73276A0-618E-7F03-7274-8963792A969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3B79BF1-894B-6EF1-ABB5-29FEA405E7FC}"/>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125450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F478C8-4137-9EFF-ED6D-7FB9E11E9F2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9509FEF-D199-1944-D32C-18C1E6B4A886}"/>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CE3EC9A0-9F03-3CE2-572B-1B32F52AF7CA}"/>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3C451EF-ACB4-20CD-366D-ECDED1053457}"/>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6" name="Pladsholder til sidefod 5">
            <a:extLst>
              <a:ext uri="{FF2B5EF4-FFF2-40B4-BE49-F238E27FC236}">
                <a16:creationId xmlns:a16="http://schemas.microsoft.com/office/drawing/2014/main" id="{4C25966F-5629-67FB-9990-847976076DE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52A8822-330B-DC29-E99C-7A9A65D8848B}"/>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6413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A9C876-0A2D-0E1E-238B-1066566EF57F}"/>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431A5E7-DB38-D558-F135-7173A08357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952F75EB-660E-3936-D1DB-E532237188C5}"/>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C7818117-EC44-313C-8EED-120AF81EDA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E1FFA1D8-3091-4035-51A1-02855F6F2D3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17CF5496-6904-6718-1241-59E9B3B314D9}"/>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8" name="Pladsholder til sidefod 7">
            <a:extLst>
              <a:ext uri="{FF2B5EF4-FFF2-40B4-BE49-F238E27FC236}">
                <a16:creationId xmlns:a16="http://schemas.microsoft.com/office/drawing/2014/main" id="{DC250E51-404A-4873-B51F-4B0F74423C44}"/>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9AAC36D5-D6FD-F7DB-FE64-6B3586AD0C7C}"/>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412128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B54516-2665-03B3-3E3B-D521E6A76CA6}"/>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B4C4AE98-DB2B-77E3-CE2C-D122A1B3FD69}"/>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4" name="Pladsholder til sidefod 3">
            <a:extLst>
              <a:ext uri="{FF2B5EF4-FFF2-40B4-BE49-F238E27FC236}">
                <a16:creationId xmlns:a16="http://schemas.microsoft.com/office/drawing/2014/main" id="{208C2DC1-3921-46AC-1E0A-6D07CDAEF9A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4786149-3587-4361-8549-94CAB9D56D98}"/>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147177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0A843E7-ECD5-6989-D9CF-CFC14C3171D0}"/>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3" name="Pladsholder til sidefod 2">
            <a:extLst>
              <a:ext uri="{FF2B5EF4-FFF2-40B4-BE49-F238E27FC236}">
                <a16:creationId xmlns:a16="http://schemas.microsoft.com/office/drawing/2014/main" id="{2E20B7AF-88C1-5722-5445-3450E7BD26EB}"/>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FBD02A73-36D1-9F2F-4474-4EFC9275B266}"/>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154470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9DC292-D164-D611-B432-9AA0A77C7F3E}"/>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903E099-7DF3-EAE2-004B-1D762DAF59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CBA0F428-18F6-ABCF-B1F2-E4EFD90019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9EBF62D7-6462-D628-A5EB-A9F33BCD8B86}"/>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6" name="Pladsholder til sidefod 5">
            <a:extLst>
              <a:ext uri="{FF2B5EF4-FFF2-40B4-BE49-F238E27FC236}">
                <a16:creationId xmlns:a16="http://schemas.microsoft.com/office/drawing/2014/main" id="{988DCABE-C7C6-6CEF-F364-6A04D091DA9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CAB7C70-EDDC-332A-FDF3-2498E0752FE2}"/>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372834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99FB31-1931-330B-A62B-58271F44517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105216D-04C9-E9C2-E043-FB41B4A7E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FB46D43-D8DE-4233-B0F3-29C7AA261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C10FDFB-9F2D-367A-E389-B119B37A9CF3}"/>
              </a:ext>
            </a:extLst>
          </p:cNvPr>
          <p:cNvSpPr>
            <a:spLocks noGrp="1"/>
          </p:cNvSpPr>
          <p:nvPr>
            <p:ph type="dt" sz="half" idx="10"/>
          </p:nvPr>
        </p:nvSpPr>
        <p:spPr/>
        <p:txBody>
          <a:bodyPr/>
          <a:lstStyle/>
          <a:p>
            <a:fld id="{FBDB5A26-E286-DA46-B429-732C3AACC889}" type="datetimeFigureOut">
              <a:rPr lang="da-DK" smtClean="0"/>
              <a:t>28-07-2023</a:t>
            </a:fld>
            <a:endParaRPr lang="da-DK"/>
          </a:p>
        </p:txBody>
      </p:sp>
      <p:sp>
        <p:nvSpPr>
          <p:cNvPr id="6" name="Pladsholder til sidefod 5">
            <a:extLst>
              <a:ext uri="{FF2B5EF4-FFF2-40B4-BE49-F238E27FC236}">
                <a16:creationId xmlns:a16="http://schemas.microsoft.com/office/drawing/2014/main" id="{15CB7D9C-2328-DC7F-9D5B-AB63C3106CD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214E26F-1554-9583-85F8-7453B8E13994}"/>
              </a:ext>
            </a:extLst>
          </p:cNvPr>
          <p:cNvSpPr>
            <a:spLocks noGrp="1"/>
          </p:cNvSpPr>
          <p:nvPr>
            <p:ph type="sldNum" sz="quarter" idx="12"/>
          </p:nvPr>
        </p:nvSpPr>
        <p:spPr/>
        <p:txBody>
          <a:bodyPr/>
          <a:lstStyle/>
          <a:p>
            <a:fld id="{EFB76181-949F-5843-A41E-868A1EEE7D69}" type="slidenum">
              <a:rPr lang="da-DK" smtClean="0"/>
              <a:t>‹nr.›</a:t>
            </a:fld>
            <a:endParaRPr lang="da-DK"/>
          </a:p>
        </p:txBody>
      </p:sp>
    </p:spTree>
    <p:extLst>
      <p:ext uri="{BB962C8B-B14F-4D97-AF65-F5344CB8AC3E}">
        <p14:creationId xmlns:p14="http://schemas.microsoft.com/office/powerpoint/2010/main" val="314747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A0EB6A6-DFF8-ECFF-BCDD-0F43556233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130A6EB-61C1-9CC2-DD5C-D55658156C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594AE38-7D2F-3AFB-CE7D-E5EA8B2537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B5A26-E286-DA46-B429-732C3AACC889}" type="datetimeFigureOut">
              <a:rPr lang="da-DK" smtClean="0"/>
              <a:t>28-07-2023</a:t>
            </a:fld>
            <a:endParaRPr lang="da-DK"/>
          </a:p>
        </p:txBody>
      </p:sp>
      <p:sp>
        <p:nvSpPr>
          <p:cNvPr id="5" name="Pladsholder til sidefod 4">
            <a:extLst>
              <a:ext uri="{FF2B5EF4-FFF2-40B4-BE49-F238E27FC236}">
                <a16:creationId xmlns:a16="http://schemas.microsoft.com/office/drawing/2014/main" id="{9842316C-EA2F-2C98-E8E0-59A4274A86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1FFD3A38-885E-FA60-D939-42162E4982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76181-949F-5843-A41E-868A1EEE7D69}" type="slidenum">
              <a:rPr lang="da-DK" smtClean="0"/>
              <a:t>‹nr.›</a:t>
            </a:fld>
            <a:endParaRPr lang="da-DK"/>
          </a:p>
        </p:txBody>
      </p:sp>
    </p:spTree>
    <p:extLst>
      <p:ext uri="{BB962C8B-B14F-4D97-AF65-F5344CB8AC3E}">
        <p14:creationId xmlns:p14="http://schemas.microsoft.com/office/powerpoint/2010/main" val="413367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5" name="Picture 2" descr="End Polio Now | Rotary Club of Cambridge Sunrise">
            <a:extLst>
              <a:ext uri="{FF2B5EF4-FFF2-40B4-BE49-F238E27FC236}">
                <a16:creationId xmlns:a16="http://schemas.microsoft.com/office/drawing/2014/main" id="{C7ACDD8A-07B5-B59F-18AA-37F1253D8E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1954" y="240406"/>
            <a:ext cx="2029302" cy="2121633"/>
          </a:xfrm>
          <a:prstGeom prst="rect">
            <a:avLst/>
          </a:prstGeom>
          <a:noFill/>
          <a:extLst>
            <a:ext uri="{909E8E84-426E-40DD-AFC4-6F175D3DCCD1}">
              <a14:hiddenFill xmlns:a14="http://schemas.microsoft.com/office/drawing/2010/main">
                <a:solidFill>
                  <a:srgbClr val="FFFFFF"/>
                </a:solidFill>
              </a14:hiddenFill>
            </a:ext>
          </a:extLst>
        </p:spPr>
      </p:pic>
      <p:sp>
        <p:nvSpPr>
          <p:cNvPr id="6" name="Tekstfelt 5">
            <a:extLst>
              <a:ext uri="{FF2B5EF4-FFF2-40B4-BE49-F238E27FC236}">
                <a16:creationId xmlns:a16="http://schemas.microsoft.com/office/drawing/2014/main" id="{F3B3B57F-5F82-7AD3-3DAB-9C155CDC3A23}"/>
              </a:ext>
            </a:extLst>
          </p:cNvPr>
          <p:cNvSpPr txBox="1"/>
          <p:nvPr/>
        </p:nvSpPr>
        <p:spPr>
          <a:xfrm>
            <a:off x="1045452" y="100651"/>
            <a:ext cx="8784771" cy="769441"/>
          </a:xfrm>
          <a:prstGeom prst="rect">
            <a:avLst/>
          </a:prstGeom>
          <a:noFill/>
        </p:spPr>
        <p:txBody>
          <a:bodyPr wrap="square">
            <a:spAutoFit/>
          </a:bodyPr>
          <a:lstStyle/>
          <a:p>
            <a:pPr lvl="1"/>
            <a:r>
              <a:rPr lang="da-DK" sz="4400" b="1" dirty="0">
                <a:latin typeface="Tw Cen MT Std Extra Bold" panose="020B0902020104020603" pitchFamily="34" charset="0"/>
              </a:rPr>
              <a:t>Invitation til WALK for Polio     </a:t>
            </a:r>
          </a:p>
        </p:txBody>
      </p:sp>
      <p:sp>
        <p:nvSpPr>
          <p:cNvPr id="8" name="Tekstfelt 7">
            <a:extLst>
              <a:ext uri="{FF2B5EF4-FFF2-40B4-BE49-F238E27FC236}">
                <a16:creationId xmlns:a16="http://schemas.microsoft.com/office/drawing/2014/main" id="{9E5B5FD4-357D-F1D5-7751-BEC7117E4019}"/>
              </a:ext>
            </a:extLst>
          </p:cNvPr>
          <p:cNvSpPr txBox="1"/>
          <p:nvPr/>
        </p:nvSpPr>
        <p:spPr>
          <a:xfrm>
            <a:off x="406713" y="1024402"/>
            <a:ext cx="9183601" cy="5188219"/>
          </a:xfrm>
          <a:prstGeom prst="roundRect">
            <a:avLst/>
          </a:prstGeom>
          <a:solidFill>
            <a:schemeClr val="bg1"/>
          </a:solidFill>
          <a:ln w="12700">
            <a:solidFill>
              <a:srgbClr val="FE0000"/>
            </a:solidFill>
          </a:ln>
          <a:effectLst>
            <a:outerShdw blurRad="50800" dist="38100" dir="5400000" algn="t" rotWithShape="0">
              <a:prstClr val="black">
                <a:alpha val="40000"/>
              </a:prstClr>
            </a:outerShdw>
          </a:effectLst>
        </p:spPr>
        <p:txBody>
          <a:bodyPr wrap="square" lIns="36000" tIns="36000" rIns="36000" bIns="36000">
            <a:spAutoFit/>
          </a:bodyPr>
          <a:lstStyle/>
          <a:p>
            <a:pPr lvl="1"/>
            <a:r>
              <a:rPr lang="da-DK" b="1" dirty="0"/>
              <a:t>København Grundtvig Rotary klub afholder 5 KM `WALK´ tirsdag den 24. oktober 2023</a:t>
            </a:r>
            <a:br>
              <a:rPr lang="da-DK" b="1" dirty="0"/>
            </a:br>
            <a:endParaRPr lang="da-DK" b="1" dirty="0"/>
          </a:p>
          <a:p>
            <a:pPr lvl="1"/>
            <a:r>
              <a:rPr lang="da-DK" sz="1600" dirty="0"/>
              <a:t>Vi starter kl. 17.30 ved Johannesgården på Sankt Hans torv og går rundt om søerne. </a:t>
            </a:r>
          </a:p>
          <a:p>
            <a:pPr lvl="1"/>
            <a:r>
              <a:rPr lang="da-DK" sz="1600" dirty="0"/>
              <a:t>Undervejs er der en bod med information om </a:t>
            </a:r>
            <a:br>
              <a:rPr lang="da-DK" sz="1600" dirty="0"/>
            </a:br>
            <a:r>
              <a:rPr lang="da-DK" sz="1600" dirty="0"/>
              <a:t>Rotarys vigtige indsats mod polio (Børnelammelse) samt Kaffe/Øl/Vand/ Lidt spiseligt</a:t>
            </a:r>
            <a:br>
              <a:rPr lang="da-DK" sz="1600" dirty="0"/>
            </a:br>
            <a:r>
              <a:rPr lang="da-DK" sz="1600" b="1" dirty="0"/>
              <a:t>Pris</a:t>
            </a:r>
            <a:r>
              <a:rPr lang="da-DK" sz="1600" dirty="0"/>
              <a:t> for deltagelse er 100 kr. for voksne / 25 kr. for børn/unge</a:t>
            </a:r>
          </a:p>
          <a:p>
            <a:pPr lvl="1"/>
            <a:endParaRPr lang="da-DK" sz="1600" b="1" u="sng" dirty="0"/>
          </a:p>
          <a:p>
            <a:pPr lvl="1"/>
            <a:r>
              <a:rPr lang="da-DK" sz="1600" b="1" u="sng" dirty="0"/>
              <a:t>Vi sælger aktier til arrangementet:</a:t>
            </a:r>
          </a:p>
          <a:p>
            <a:pPr lvl="1"/>
            <a:r>
              <a:rPr lang="da-DK" sz="1600" dirty="0"/>
              <a:t>Hver aktie koster 500 kr. og for beløbet</a:t>
            </a:r>
          </a:p>
          <a:p>
            <a:pPr lvl="1"/>
            <a:endParaRPr lang="da-DK" sz="1600" dirty="0"/>
          </a:p>
          <a:p>
            <a:pPr marL="742950" lvl="1" indent="-285750">
              <a:buFont typeface="Arial" panose="020B0604020202020204" pitchFamily="34" charset="0"/>
              <a:buChar char="•"/>
            </a:pPr>
            <a:r>
              <a:rPr lang="da-DK" sz="1600" dirty="0"/>
              <a:t>kan du deltage i WALK´en med ledsager den 24.10 </a:t>
            </a:r>
          </a:p>
          <a:p>
            <a:pPr marL="742950" lvl="1" indent="-285750">
              <a:buFont typeface="Arial" panose="020B0604020202020204" pitchFamily="34" charset="0"/>
              <a:buChar char="•"/>
            </a:pPr>
            <a:r>
              <a:rPr lang="da-DK" sz="1600" dirty="0"/>
              <a:t>inviteres du til et VIP-arrangement i Rotary klubben i november måned. </a:t>
            </a:r>
          </a:p>
          <a:p>
            <a:pPr lvl="1"/>
            <a:endParaRPr lang="da-DK" sz="1600" dirty="0"/>
          </a:p>
          <a:p>
            <a:pPr lvl="1"/>
            <a:r>
              <a:rPr lang="da-DK" sz="1600" dirty="0"/>
              <a:t>OG ikke mindst: Du er med til at støtte Rotarys vigtige indsats gennem mere end 35 år, hvor Rotary har sikret, at millioner af mennesker er vaccineret mod POLIO og derfor stadig kan gå …. Lige som vi gør ved denne WALK.</a:t>
            </a:r>
          </a:p>
          <a:p>
            <a:pPr lvl="1"/>
            <a:endParaRPr lang="da-DK" sz="1600" dirty="0"/>
          </a:p>
          <a:p>
            <a:pPr lvl="1"/>
            <a:r>
              <a:rPr lang="da-DK" sz="1200" dirty="0"/>
              <a:t>Kontakt og tilmelding: Susanne Gram-Hanssen, dg1470-1819@rotary.dk / mobil 2080 1056</a:t>
            </a:r>
          </a:p>
          <a:p>
            <a:pPr lvl="1"/>
            <a:r>
              <a:rPr lang="da-DK" sz="1200" dirty="0"/>
              <a:t>Overskuddet fra arrangementet anvendes til vaccination af verdens børn.</a:t>
            </a:r>
            <a:endParaRPr lang="da-DK" sz="1600" dirty="0"/>
          </a:p>
        </p:txBody>
      </p:sp>
      <p:pic>
        <p:nvPicPr>
          <p:cNvPr id="12" name="Billede 11">
            <a:extLst>
              <a:ext uri="{FF2B5EF4-FFF2-40B4-BE49-F238E27FC236}">
                <a16:creationId xmlns:a16="http://schemas.microsoft.com/office/drawing/2014/main" id="{13254E13-09E7-5630-C3F5-F38BA9081650}"/>
              </a:ext>
            </a:extLst>
          </p:cNvPr>
          <p:cNvPicPr>
            <a:picLocks noChangeAspect="1"/>
          </p:cNvPicPr>
          <p:nvPr/>
        </p:nvPicPr>
        <p:blipFill>
          <a:blip r:embed="rId3"/>
          <a:stretch>
            <a:fillRect/>
          </a:stretch>
        </p:blipFill>
        <p:spPr>
          <a:xfrm>
            <a:off x="9404987" y="5975618"/>
            <a:ext cx="2647050" cy="781731"/>
          </a:xfrm>
          <a:prstGeom prst="rect">
            <a:avLst/>
          </a:prstGeom>
        </p:spPr>
      </p:pic>
    </p:spTree>
    <p:extLst>
      <p:ext uri="{BB962C8B-B14F-4D97-AF65-F5344CB8AC3E}">
        <p14:creationId xmlns:p14="http://schemas.microsoft.com/office/powerpoint/2010/main" val="120820278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193</Words>
  <Application>Microsoft Office PowerPoint</Application>
  <PresentationFormat>Widescreen</PresentationFormat>
  <Paragraphs>15</Paragraphs>
  <Slides>1</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vt:i4>
      </vt:variant>
    </vt:vector>
  </HeadingPairs>
  <TitlesOfParts>
    <vt:vector size="6" baseType="lpstr">
      <vt:lpstr>Arial</vt:lpstr>
      <vt:lpstr>Calibri</vt:lpstr>
      <vt:lpstr>Calibri Light</vt:lpstr>
      <vt:lpstr>Tw Cen MT Std Extra Bold</vt:lpstr>
      <vt:lpstr>Office-tema</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Susanne Gram-Hanssen</dc:creator>
  <cp:lastModifiedBy>Claus Højmann</cp:lastModifiedBy>
  <cp:revision>8</cp:revision>
  <dcterms:created xsi:type="dcterms:W3CDTF">2023-07-02T17:54:30Z</dcterms:created>
  <dcterms:modified xsi:type="dcterms:W3CDTF">2023-07-28T06:35:11Z</dcterms:modified>
</cp:coreProperties>
</file>