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14" autoAdjust="0"/>
    <p:restoredTop sz="94696" autoAdjust="0"/>
  </p:normalViewPr>
  <p:slideViewPr>
    <p:cSldViewPr>
      <p:cViewPr>
        <p:scale>
          <a:sx n="110" d="100"/>
          <a:sy n="110" d="100"/>
        </p:scale>
        <p:origin x="-1637" y="17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6F527-EDB2-224A-AF84-185DF2E811E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2969-9311-CE4C-82CE-4A2B644C5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23.01.2019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skup@eslimaki.pl" TargetMode="External"/><Relationship Id="rId2" Type="http://schemas.openxmlformats.org/officeDocument/2006/relationships/hyperlink" Target="mailto:m.skup@rotary.org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.skup@rotary.org.pl" TargetMode="External"/><Relationship Id="rId2" Type="http://schemas.openxmlformats.org/officeDocument/2006/relationships/hyperlink" Target="mailto:michal.skup@eslimaki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kaobiznes24.pl/webcorpo/do/allAccounts?open=true&amp;org.apache.struts.taglib.html.TOKEN=7525363fe674629f4dcd4a05ae7364a1" TargetMode="External"/><Relationship Id="rId4" Type="http://schemas.openxmlformats.org/officeDocument/2006/relationships/hyperlink" Target="mailto:komor@zkw.waw.p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32656" y="1475656"/>
            <a:ext cx="5829300" cy="19600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400" b="1" dirty="0" smtClean="0"/>
              <a:t>International </a:t>
            </a:r>
            <a:r>
              <a:rPr lang="en-US" sz="2400" b="1" dirty="0"/>
              <a:t>Summer Camp</a:t>
            </a:r>
            <a:br>
              <a:rPr lang="en-US" sz="2400" b="1" dirty="0"/>
            </a:br>
            <a:r>
              <a:rPr lang="tr-TR" sz="2400" b="1" dirty="0" smtClean="0"/>
              <a:t>“</a:t>
            </a:r>
            <a:r>
              <a:rPr lang="pl-PL" sz="2400" b="1" dirty="0" smtClean="0"/>
              <a:t>Poland – </a:t>
            </a:r>
            <a:r>
              <a:rPr lang="pl-PL" sz="2400" b="1" dirty="0" err="1" smtClean="0"/>
              <a:t>From</a:t>
            </a:r>
            <a:r>
              <a:rPr lang="pl-PL" sz="2400" b="1" dirty="0" smtClean="0"/>
              <a:t> Past to </a:t>
            </a:r>
            <a:r>
              <a:rPr lang="pl-PL" sz="2400" b="1" dirty="0" err="1" smtClean="0"/>
              <a:t>Present</a:t>
            </a:r>
            <a:r>
              <a:rPr lang="tr-TR" sz="2400" b="1" dirty="0" smtClean="0"/>
              <a:t>”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pl-PL" sz="2400" b="1" dirty="0" smtClean="0"/>
              <a:t>Rotary </a:t>
            </a:r>
            <a:r>
              <a:rPr lang="pl-PL" sz="2400" b="1" dirty="0" err="1" smtClean="0"/>
              <a:t>Club</a:t>
            </a:r>
            <a:r>
              <a:rPr lang="pl-PL" sz="2400" b="1" dirty="0" smtClean="0"/>
              <a:t> Warsaw Fryderyk Chopin</a:t>
            </a:r>
            <a:br>
              <a:rPr lang="pl-PL" sz="2400" b="1" dirty="0" smtClean="0"/>
            </a:br>
            <a:r>
              <a:rPr lang="pl-PL" sz="2400" b="1" dirty="0" err="1" smtClean="0"/>
              <a:t>in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cooperation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with</a:t>
            </a:r>
            <a:r>
              <a:rPr lang="pl-PL" sz="2400" b="1" dirty="0" smtClean="0"/>
              <a:t> RC Łódź 4 Kultury</a:t>
            </a:r>
            <a:br>
              <a:rPr lang="pl-PL" sz="2400" b="1" dirty="0" smtClean="0"/>
            </a:br>
            <a:r>
              <a:rPr lang="pl-PL" sz="2400" b="1" dirty="0" err="1" smtClean="0"/>
              <a:t>District</a:t>
            </a:r>
            <a:r>
              <a:rPr lang="pl-PL" sz="2400" b="1" dirty="0" smtClean="0"/>
              <a:t> 2231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July </a:t>
            </a:r>
            <a:r>
              <a:rPr lang="pl-PL" sz="2400" b="1" dirty="0" smtClean="0"/>
              <a:t>10 </a:t>
            </a:r>
            <a:r>
              <a:rPr lang="en-US" sz="2400" b="1" dirty="0" smtClean="0"/>
              <a:t>–</a:t>
            </a:r>
            <a:r>
              <a:rPr lang="pl-PL" sz="2400" b="1" dirty="0" smtClean="0"/>
              <a:t> </a:t>
            </a:r>
            <a:r>
              <a:rPr lang="tr-TR" sz="2400" b="1" dirty="0" smtClean="0"/>
              <a:t>July</a:t>
            </a:r>
            <a:r>
              <a:rPr lang="pl-PL" sz="2400" b="1" dirty="0" smtClean="0"/>
              <a:t> 23,</a:t>
            </a:r>
            <a:r>
              <a:rPr lang="en-US" sz="2400" b="1" dirty="0" smtClean="0"/>
              <a:t> 201</a:t>
            </a:r>
            <a:r>
              <a:rPr lang="pl-PL" sz="2400" b="1" dirty="0" smtClean="0"/>
              <a:t>9</a:t>
            </a:r>
            <a:endParaRPr lang="tr-TR" sz="2400" dirty="0"/>
          </a:p>
        </p:txBody>
      </p:sp>
      <p:pic>
        <p:nvPicPr>
          <p:cNvPr id="7" name="Obraz 6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3216" y="2627784"/>
            <a:ext cx="807206" cy="765091"/>
          </a:xfrm>
          <a:prstGeom prst="rect">
            <a:avLst/>
          </a:prstGeom>
        </p:spPr>
      </p:pic>
      <p:pic>
        <p:nvPicPr>
          <p:cNvPr id="8" name="Obraz 7" descr="Yellow Rota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2627784"/>
            <a:ext cx="752135" cy="752135"/>
          </a:xfrm>
          <a:prstGeom prst="rect">
            <a:avLst/>
          </a:prstGeom>
        </p:spPr>
      </p:pic>
      <p:pic>
        <p:nvPicPr>
          <p:cNvPr id="10" name="Obraz 9" descr="Grunwa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704" y="3347864"/>
            <a:ext cx="5088049" cy="214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Kajaki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5131" y="7524328"/>
            <a:ext cx="1988840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Chopin Conc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5508104"/>
            <a:ext cx="2564904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Malbor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12120" y="5652120"/>
            <a:ext cx="2945880" cy="163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az 14" descr="Flyspo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640" y="7577826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raz 16" descr="Starów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6872" y="5004048"/>
            <a:ext cx="259228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 descr="Łódź - manufaktur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32856" y="7020272"/>
            <a:ext cx="2520280" cy="153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 descr="logo_Poland_fptp_do_word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92896" y="0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2"/>
          <p:cNvSpPr txBox="1">
            <a:spLocks/>
          </p:cNvSpPr>
          <p:nvPr/>
        </p:nvSpPr>
        <p:spPr>
          <a:xfrm>
            <a:off x="332656" y="2987824"/>
            <a:ext cx="5688632" cy="583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Host Country / </a:t>
            </a:r>
            <a:r>
              <a:rPr lang="en-US" sz="1400" b="1" dirty="0" smtClean="0"/>
              <a:t>Club</a:t>
            </a:r>
            <a:r>
              <a:rPr lang="pl-PL" sz="1400" b="1" dirty="0" smtClean="0"/>
              <a:t>s</a:t>
            </a:r>
            <a:r>
              <a:rPr lang="en-US" sz="1400" b="1" dirty="0" smtClean="0"/>
              <a:t> </a:t>
            </a:r>
            <a:r>
              <a:rPr lang="en-US" sz="1400" b="1" dirty="0"/>
              <a:t>: </a:t>
            </a:r>
            <a:r>
              <a:rPr lang="pl-PL" sz="1400" dirty="0" smtClean="0"/>
              <a:t>Poland</a:t>
            </a:r>
          </a:p>
          <a:p>
            <a:pPr>
              <a:buNone/>
            </a:pPr>
            <a:r>
              <a:rPr lang="pl-PL" sz="1400" b="1" dirty="0" smtClean="0"/>
              <a:t>	</a:t>
            </a:r>
            <a:r>
              <a:rPr lang="pl-PL" sz="1400" dirty="0" smtClean="0"/>
              <a:t>Rotary </a:t>
            </a:r>
            <a:r>
              <a:rPr lang="pl-PL" sz="1400" dirty="0" err="1" smtClean="0"/>
              <a:t>Club</a:t>
            </a:r>
            <a:r>
              <a:rPr lang="pl-PL" sz="1400" dirty="0" smtClean="0"/>
              <a:t> Warszawa Fryderyk Chopin</a:t>
            </a:r>
          </a:p>
          <a:p>
            <a:pPr>
              <a:buNone/>
            </a:pPr>
            <a:r>
              <a:rPr lang="pl-PL" sz="1400" dirty="0" smtClean="0"/>
              <a:t>	Rotary </a:t>
            </a:r>
            <a:r>
              <a:rPr lang="pl-PL" sz="1400" dirty="0" err="1" smtClean="0"/>
              <a:t>Club</a:t>
            </a:r>
            <a:r>
              <a:rPr lang="pl-PL" sz="1400" dirty="0" smtClean="0"/>
              <a:t> Łódź 4 Kultury</a:t>
            </a:r>
            <a:endParaRPr lang="en-US" sz="1400" dirty="0"/>
          </a:p>
          <a:p>
            <a:r>
              <a:rPr lang="en-US" sz="1400" b="1" dirty="0"/>
              <a:t>Theme of the camp : </a:t>
            </a:r>
            <a:r>
              <a:rPr lang="pl-PL" sz="1400" dirty="0" err="1" smtClean="0"/>
              <a:t>Learn</a:t>
            </a:r>
            <a:r>
              <a:rPr lang="pl-PL" sz="1400" dirty="0" smtClean="0"/>
              <a:t> </a:t>
            </a:r>
            <a:r>
              <a:rPr lang="pl-PL" sz="1400" dirty="0" err="1" smtClean="0"/>
              <a:t>about</a:t>
            </a:r>
            <a:r>
              <a:rPr lang="pl-PL" sz="1400" dirty="0" smtClean="0"/>
              <a:t> </a:t>
            </a:r>
            <a:r>
              <a:rPr lang="pl-PL" sz="1400" dirty="0" err="1" smtClean="0"/>
              <a:t>Polish</a:t>
            </a:r>
            <a:r>
              <a:rPr lang="pl-PL" sz="1400" dirty="0" smtClean="0"/>
              <a:t> </a:t>
            </a:r>
            <a:r>
              <a:rPr lang="pl-PL" sz="1400" dirty="0" err="1" smtClean="0"/>
              <a:t>history</a:t>
            </a:r>
            <a:r>
              <a:rPr lang="pl-PL" sz="1400" dirty="0" smtClean="0"/>
              <a:t> and Poland </a:t>
            </a:r>
            <a:r>
              <a:rPr lang="pl-PL" sz="1400" dirty="0" err="1" smtClean="0"/>
              <a:t>today</a:t>
            </a:r>
            <a:endParaRPr lang="en-US" sz="1400" dirty="0"/>
          </a:p>
          <a:p>
            <a:r>
              <a:rPr lang="tr-TR" sz="1400" b="1" dirty="0"/>
              <a:t>Program : </a:t>
            </a:r>
            <a:r>
              <a:rPr lang="tr-TR" sz="1400" dirty="0" err="1"/>
              <a:t>See</a:t>
            </a:r>
            <a:r>
              <a:rPr lang="tr-TR" sz="1400" dirty="0"/>
              <a:t> </a:t>
            </a:r>
            <a:r>
              <a:rPr lang="tr-TR" sz="1400" dirty="0" err="1"/>
              <a:t>following</a:t>
            </a:r>
            <a:r>
              <a:rPr lang="tr-TR" sz="1400" dirty="0"/>
              <a:t> </a:t>
            </a:r>
            <a:r>
              <a:rPr lang="tr-TR" sz="1400" dirty="0" err="1"/>
              <a:t>pages</a:t>
            </a:r>
            <a:endParaRPr lang="tr-TR" sz="1400" dirty="0"/>
          </a:p>
          <a:p>
            <a:r>
              <a:rPr lang="en-US" sz="1400" b="1" dirty="0"/>
              <a:t>Participants : </a:t>
            </a:r>
            <a:r>
              <a:rPr lang="pl-PL" sz="1400" dirty="0" smtClean="0"/>
              <a:t>8-</a:t>
            </a:r>
            <a:r>
              <a:rPr lang="en-US" sz="1400" dirty="0" smtClean="0"/>
              <a:t>12 </a:t>
            </a:r>
            <a:r>
              <a:rPr lang="en-US" sz="1400" dirty="0"/>
              <a:t>( </a:t>
            </a:r>
            <a:r>
              <a:rPr lang="pl-PL" sz="1400" dirty="0" smtClean="0"/>
              <a:t>6</a:t>
            </a:r>
            <a:r>
              <a:rPr lang="en-US" sz="1400" dirty="0" smtClean="0"/>
              <a:t> </a:t>
            </a:r>
            <a:r>
              <a:rPr lang="en-US" sz="1400" dirty="0"/>
              <a:t>Girls &amp; </a:t>
            </a:r>
            <a:r>
              <a:rPr lang="pl-PL" sz="1400" dirty="0" smtClean="0"/>
              <a:t>6</a:t>
            </a:r>
            <a:r>
              <a:rPr lang="en-US" sz="1400" dirty="0" smtClean="0"/>
              <a:t> </a:t>
            </a:r>
            <a:r>
              <a:rPr lang="en-US" sz="1400" dirty="0"/>
              <a:t>Boys ) ( One Girl &amp; Boy Per Country )</a:t>
            </a:r>
          </a:p>
          <a:p>
            <a:r>
              <a:rPr lang="tr-TR" sz="1400" b="1" dirty="0"/>
              <a:t>Age : </a:t>
            </a:r>
            <a:r>
              <a:rPr lang="tr-TR" sz="1400" dirty="0" smtClean="0"/>
              <a:t>15–1</a:t>
            </a:r>
            <a:r>
              <a:rPr lang="pl-PL" sz="1400" dirty="0" smtClean="0"/>
              <a:t>8</a:t>
            </a:r>
            <a:endParaRPr lang="tr-TR" sz="1400" dirty="0"/>
          </a:p>
          <a:p>
            <a:r>
              <a:rPr lang="tr-TR" sz="1400" b="1" dirty="0"/>
              <a:t>Language : </a:t>
            </a:r>
            <a:r>
              <a:rPr lang="tr-TR" sz="1400" dirty="0"/>
              <a:t>English</a:t>
            </a:r>
          </a:p>
          <a:p>
            <a:r>
              <a:rPr lang="tr-TR" sz="1400" b="1" dirty="0" err="1"/>
              <a:t>Accommodation</a:t>
            </a:r>
            <a:r>
              <a:rPr lang="tr-TR" sz="1400" b="1" dirty="0"/>
              <a:t> : </a:t>
            </a:r>
            <a:r>
              <a:rPr lang="tr-TR" sz="1400" dirty="0" err="1"/>
              <a:t>Families</a:t>
            </a:r>
            <a:r>
              <a:rPr lang="tr-TR" sz="1400" dirty="0"/>
              <a:t> &amp; Hotel </a:t>
            </a:r>
          </a:p>
          <a:p>
            <a:r>
              <a:rPr lang="pt-BR" sz="1400" b="1" dirty="0"/>
              <a:t>Cost : </a:t>
            </a:r>
            <a:r>
              <a:rPr lang="tr-TR" sz="1400" dirty="0"/>
              <a:t>300 </a:t>
            </a:r>
            <a:r>
              <a:rPr lang="pt-BR" sz="1400" dirty="0" smtClean="0"/>
              <a:t>Eur</a:t>
            </a:r>
            <a:endParaRPr lang="pt-BR" sz="1400" dirty="0"/>
          </a:p>
          <a:p>
            <a:r>
              <a:rPr lang="tr-TR" sz="1400" dirty="0"/>
              <a:t>(</a:t>
            </a:r>
            <a:r>
              <a:rPr lang="tr-TR" sz="1400" dirty="0" err="1"/>
              <a:t>Roundtrip</a:t>
            </a:r>
            <a:r>
              <a:rPr lang="tr-TR" sz="1400" dirty="0"/>
              <a:t> </a:t>
            </a:r>
            <a:r>
              <a:rPr lang="en-US" sz="1400" dirty="0"/>
              <a:t>Flight tickets</a:t>
            </a:r>
            <a:r>
              <a:rPr lang="tr-TR" sz="1400" dirty="0"/>
              <a:t>, </a:t>
            </a:r>
            <a:r>
              <a:rPr lang="tr-TR" sz="1400" dirty="0" err="1"/>
              <a:t>Insurance</a:t>
            </a:r>
            <a:r>
              <a:rPr lang="tr-TR" sz="1400" dirty="0"/>
              <a:t> &amp; Pocket Money </a:t>
            </a:r>
            <a:r>
              <a:rPr lang="tr-TR" sz="1400" dirty="0" err="1"/>
              <a:t>Are</a:t>
            </a:r>
            <a:r>
              <a:rPr lang="tr-TR" sz="1400" dirty="0"/>
              <a:t> Not </a:t>
            </a:r>
            <a:r>
              <a:rPr lang="tr-TR" sz="1400" dirty="0" err="1"/>
              <a:t>Included</a:t>
            </a:r>
            <a:r>
              <a:rPr lang="tr-TR" sz="1400" dirty="0"/>
              <a:t>)</a:t>
            </a:r>
          </a:p>
          <a:p>
            <a:r>
              <a:rPr lang="tr-TR" sz="1400" b="1" dirty="0"/>
              <a:t>Arrival : </a:t>
            </a:r>
            <a:r>
              <a:rPr lang="pl-PL" sz="1400" dirty="0" smtClean="0"/>
              <a:t>Warsaw Chopin Okęcie (WAW) and/</a:t>
            </a:r>
            <a:r>
              <a:rPr lang="pl-PL" sz="1400" dirty="0" err="1" smtClean="0"/>
              <a:t>or</a:t>
            </a:r>
            <a:r>
              <a:rPr lang="pl-PL" sz="1400" dirty="0" smtClean="0"/>
              <a:t> Warsaw Modlin </a:t>
            </a:r>
            <a:r>
              <a:rPr lang="pl-PL" sz="1400" dirty="0" err="1" smtClean="0"/>
              <a:t>Airports</a:t>
            </a:r>
            <a:r>
              <a:rPr lang="pl-PL" sz="1400" dirty="0" smtClean="0"/>
              <a:t> (WMI)</a:t>
            </a:r>
            <a:endParaRPr lang="tr-TR" sz="1400" dirty="0"/>
          </a:p>
          <a:p>
            <a:r>
              <a:rPr lang="tr-TR" sz="1400" b="1" dirty="0"/>
              <a:t>Departure : </a:t>
            </a:r>
            <a:r>
              <a:rPr lang="pl-PL" sz="1400" dirty="0" smtClean="0"/>
              <a:t>Warsaw Chopin Okęcie (WAW) and/</a:t>
            </a:r>
            <a:r>
              <a:rPr lang="pl-PL" sz="1400" dirty="0" err="1" smtClean="0"/>
              <a:t>or</a:t>
            </a:r>
            <a:r>
              <a:rPr lang="pl-PL" sz="1400" dirty="0" smtClean="0"/>
              <a:t> Warsaw Modlin </a:t>
            </a:r>
            <a:r>
              <a:rPr lang="pl-PL" sz="1400" dirty="0" err="1" smtClean="0"/>
              <a:t>Airports</a:t>
            </a:r>
            <a:r>
              <a:rPr lang="pl-PL" sz="1400" dirty="0" smtClean="0"/>
              <a:t> (WMI)</a:t>
            </a:r>
            <a:endParaRPr lang="tr-TR" sz="1400" dirty="0"/>
          </a:p>
          <a:p>
            <a:r>
              <a:rPr lang="en-US" sz="1400" b="1" dirty="0"/>
              <a:t>Insurance : </a:t>
            </a:r>
            <a:r>
              <a:rPr lang="en-US" sz="1400" dirty="0"/>
              <a:t>Participants must be insured against illness,</a:t>
            </a:r>
          </a:p>
          <a:p>
            <a:pPr marL="0" indent="0">
              <a:buNone/>
            </a:pPr>
            <a:r>
              <a:rPr lang="tr-TR" sz="1400" dirty="0"/>
              <a:t>         </a:t>
            </a:r>
            <a:r>
              <a:rPr lang="en-US" sz="1400" dirty="0"/>
              <a:t>accident and third party damages according to</a:t>
            </a:r>
            <a:r>
              <a:rPr lang="tr-TR" sz="1400" dirty="0"/>
              <a:t> </a:t>
            </a:r>
            <a:r>
              <a:rPr lang="tr-TR" sz="1400" dirty="0" err="1"/>
              <a:t>Rotary</a:t>
            </a:r>
            <a:r>
              <a:rPr lang="tr-TR" sz="1400" dirty="0"/>
              <a:t> International                                                </a:t>
            </a:r>
          </a:p>
          <a:p>
            <a:pPr marL="0" indent="0">
              <a:buNone/>
            </a:pPr>
            <a:r>
              <a:rPr lang="tr-TR" sz="1400" dirty="0"/>
              <a:t>         Requirements</a:t>
            </a:r>
            <a:r>
              <a:rPr lang="tr-TR" sz="1400" dirty="0" smtClean="0"/>
              <a:t>.</a:t>
            </a:r>
            <a:endParaRPr lang="pl-PL" sz="1400" dirty="0" smtClean="0"/>
          </a:p>
          <a:p>
            <a:r>
              <a:rPr lang="en-US" sz="1400" b="1" dirty="0" smtClean="0"/>
              <a:t>All </a:t>
            </a:r>
            <a:r>
              <a:rPr lang="en-US" sz="1400" b="1" dirty="0" err="1" smtClean="0"/>
              <a:t>Applications&amp;Register</a:t>
            </a:r>
            <a:r>
              <a:rPr lang="tr-TR" sz="1400" b="1" dirty="0" smtClean="0"/>
              <a:t> (via e-mail) </a:t>
            </a:r>
            <a:r>
              <a:rPr lang="en-US" sz="1400" b="1" dirty="0" smtClean="0"/>
              <a:t>: </a:t>
            </a:r>
            <a:r>
              <a:rPr lang="en-US" sz="1400" dirty="0" smtClean="0"/>
              <a:t>(Before 01 May 201</a:t>
            </a:r>
            <a:r>
              <a:rPr lang="pl-PL" sz="1400" dirty="0" smtClean="0"/>
              <a:t>9</a:t>
            </a:r>
            <a:r>
              <a:rPr lang="en-US" sz="1400" dirty="0" smtClean="0"/>
              <a:t>) :</a:t>
            </a:r>
          </a:p>
          <a:p>
            <a:r>
              <a:rPr lang="tr-TR" sz="1400" b="1" dirty="0" smtClean="0"/>
              <a:t>Mr. </a:t>
            </a:r>
            <a:r>
              <a:rPr lang="pl-PL" sz="1400" b="1" dirty="0" smtClean="0"/>
              <a:t>Michał Skup</a:t>
            </a:r>
            <a:endParaRPr lang="tr-TR" sz="1400" b="1" dirty="0" smtClean="0"/>
          </a:p>
          <a:p>
            <a:r>
              <a:rPr lang="tr-TR" sz="1400" dirty="0" smtClean="0"/>
              <a:t>A</a:t>
            </a:r>
            <a:r>
              <a:rPr lang="de-DE" sz="1400" dirty="0" smtClean="0"/>
              <a:t>d</a:t>
            </a:r>
            <a:r>
              <a:rPr lang="pl-PL" sz="1400" dirty="0" smtClean="0"/>
              <a:t>d</a:t>
            </a:r>
            <a:r>
              <a:rPr lang="de-DE" sz="1400" dirty="0" err="1" smtClean="0"/>
              <a:t>ress</a:t>
            </a:r>
            <a:r>
              <a:rPr lang="de-DE" sz="1400" dirty="0" smtClean="0"/>
              <a:t>: </a:t>
            </a:r>
            <a:r>
              <a:rPr lang="pl-PL" sz="1400" dirty="0" smtClean="0"/>
              <a:t>ul. Kwitnącej Łąki 2B, 02-971 Warszawa, Poland</a:t>
            </a:r>
            <a:endParaRPr lang="de-DE" sz="1400" dirty="0" smtClean="0"/>
          </a:p>
          <a:p>
            <a:r>
              <a:rPr lang="de-DE" sz="1400" dirty="0" smtClean="0"/>
              <a:t>Tel : +</a:t>
            </a:r>
            <a:r>
              <a:rPr lang="pl-PL" sz="1400" dirty="0" smtClean="0"/>
              <a:t>48</a:t>
            </a:r>
            <a:r>
              <a:rPr lang="de-DE" sz="1400" dirty="0" smtClean="0"/>
              <a:t> </a:t>
            </a:r>
            <a:r>
              <a:rPr lang="pl-PL" sz="1400" dirty="0" smtClean="0"/>
              <a:t>695</a:t>
            </a:r>
            <a:r>
              <a:rPr lang="de-DE" sz="1400" dirty="0" smtClean="0"/>
              <a:t> </a:t>
            </a:r>
            <a:r>
              <a:rPr lang="pl-PL" sz="1400" dirty="0" smtClean="0"/>
              <a:t>128</a:t>
            </a:r>
            <a:r>
              <a:rPr lang="de-DE" sz="1400" dirty="0" smtClean="0"/>
              <a:t> </a:t>
            </a:r>
            <a:r>
              <a:rPr lang="pl-PL" sz="1400" dirty="0" smtClean="0"/>
              <a:t>333</a:t>
            </a:r>
          </a:p>
          <a:p>
            <a:r>
              <a:rPr lang="tr-TR" sz="1400" b="1" dirty="0" smtClean="0"/>
              <a:t>E-mail : </a:t>
            </a:r>
            <a:r>
              <a:rPr lang="pl-PL" sz="1400" b="1" dirty="0" err="1" smtClean="0">
                <a:hlinkClick r:id="rId2"/>
              </a:rPr>
              <a:t>m.skup@rotary.org.pl</a:t>
            </a:r>
            <a:r>
              <a:rPr lang="pl-PL" sz="1400" b="1" dirty="0" smtClean="0"/>
              <a:t>; </a:t>
            </a:r>
            <a:r>
              <a:rPr lang="pl-PL" sz="1400" b="1" dirty="0" err="1" smtClean="0">
                <a:hlinkClick r:id="rId3"/>
              </a:rPr>
              <a:t>michal.skup@eslimaki.pl</a:t>
            </a:r>
            <a:r>
              <a:rPr lang="pl-PL" sz="1400" b="1" dirty="0" smtClean="0"/>
              <a:t> </a:t>
            </a:r>
            <a:endParaRPr lang="tr-TR" sz="1400" b="1" dirty="0" smtClean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</p:txBody>
      </p:sp>
      <p:pic>
        <p:nvPicPr>
          <p:cNvPr id="6" name="Obraz 5" descr="Kajaki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88507" y="572133"/>
            <a:ext cx="2564904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T1819EN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720" y="251520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0648" y="17771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pl-PL" sz="1400" b="1" dirty="0" smtClean="0"/>
              <a:t>10</a:t>
            </a:r>
            <a:r>
              <a:rPr lang="tr-TR" sz="1400" b="1" dirty="0" smtClean="0"/>
              <a:t> </a:t>
            </a:r>
            <a:r>
              <a:rPr lang="tr-TR" sz="1400" dirty="0" smtClean="0"/>
              <a:t>(</a:t>
            </a:r>
            <a:r>
              <a:rPr lang="pl-PL" sz="1400" dirty="0" err="1" smtClean="0"/>
              <a:t>Wednesday</a:t>
            </a:r>
            <a:r>
              <a:rPr lang="tr-TR" sz="1400" dirty="0" smtClean="0"/>
              <a:t>) </a:t>
            </a:r>
            <a:r>
              <a:rPr lang="tr-TR" sz="1400" dirty="0"/>
              <a:t>: </a:t>
            </a:r>
            <a:r>
              <a:rPr lang="tr-TR" sz="1400" b="1" dirty="0"/>
              <a:t>ARRIVAL</a:t>
            </a:r>
            <a:endParaRPr lang="tr-TR" sz="1400" dirty="0"/>
          </a:p>
          <a:p>
            <a:r>
              <a:rPr lang="tr-TR" sz="1400" dirty="0"/>
              <a:t>                          </a:t>
            </a:r>
            <a:r>
              <a:rPr lang="en-US" sz="1400" dirty="0"/>
              <a:t>Meet with the Host Families at </a:t>
            </a:r>
            <a:r>
              <a:rPr lang="en-US" sz="1400" dirty="0" smtClean="0"/>
              <a:t>Airport</a:t>
            </a:r>
            <a:r>
              <a:rPr lang="pl-PL" sz="1400" dirty="0" smtClean="0"/>
              <a:t> and t</a:t>
            </a:r>
            <a:r>
              <a:rPr lang="en-US" sz="1400" dirty="0" err="1" smtClean="0"/>
              <a:t>ransfer</a:t>
            </a:r>
            <a:r>
              <a:rPr lang="en-US" sz="1400" dirty="0" smtClean="0"/>
              <a:t> </a:t>
            </a:r>
            <a:r>
              <a:rPr lang="pl-PL" sz="1400" dirty="0" smtClean="0"/>
              <a:t>home</a:t>
            </a:r>
            <a:endParaRPr lang="tr-TR" sz="1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266992" y="3059832"/>
            <a:ext cx="640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tr-TR" sz="1400" b="1" dirty="0" smtClean="0"/>
              <a:t>1</a:t>
            </a:r>
            <a:r>
              <a:rPr lang="pl-PL" sz="1400" b="1" dirty="0" smtClean="0"/>
              <a:t>1</a:t>
            </a:r>
            <a:r>
              <a:rPr lang="tr-TR" sz="1400" b="1" dirty="0" smtClean="0"/>
              <a:t> </a:t>
            </a:r>
            <a:r>
              <a:rPr lang="tr-TR" sz="1400" dirty="0" smtClean="0"/>
              <a:t>(</a:t>
            </a:r>
            <a:r>
              <a:rPr lang="pl-PL" sz="1400" dirty="0" err="1" smtClean="0"/>
              <a:t>Thursday</a:t>
            </a:r>
            <a:r>
              <a:rPr lang="tr-TR" sz="1400" dirty="0" smtClean="0"/>
              <a:t>): </a:t>
            </a:r>
            <a:r>
              <a:rPr lang="pl-PL" sz="1400" b="1" dirty="0" smtClean="0"/>
              <a:t>Day </a:t>
            </a:r>
            <a:r>
              <a:rPr lang="pl-PL" sz="1400" b="1" dirty="0" err="1" smtClean="0"/>
              <a:t>with</a:t>
            </a:r>
            <a:r>
              <a:rPr lang="en-US" sz="1400" b="1" dirty="0" smtClean="0"/>
              <a:t> </a:t>
            </a:r>
            <a:r>
              <a:rPr lang="en-US" sz="1400" b="1" dirty="0"/>
              <a:t>HOST FAMILIES </a:t>
            </a:r>
            <a:endParaRPr lang="tr-TR" sz="1400" dirty="0"/>
          </a:p>
          <a:p>
            <a:r>
              <a:rPr lang="tr-TR" sz="1400" dirty="0"/>
              <a:t>                                                            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60648" y="6012161"/>
            <a:ext cx="640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tr-TR" sz="1400" b="1" dirty="0" smtClean="0"/>
              <a:t>1</a:t>
            </a:r>
            <a:r>
              <a:rPr lang="pl-PL" sz="1400" b="1" dirty="0" smtClean="0"/>
              <a:t>2</a:t>
            </a:r>
            <a:r>
              <a:rPr lang="tr-TR" sz="1400" b="1" dirty="0" smtClean="0"/>
              <a:t> </a:t>
            </a:r>
            <a:r>
              <a:rPr lang="tr-TR" sz="1400" dirty="0" smtClean="0"/>
              <a:t>(</a:t>
            </a:r>
            <a:r>
              <a:rPr lang="pl-PL" sz="1400" dirty="0" err="1" smtClean="0"/>
              <a:t>Friday</a:t>
            </a:r>
            <a:r>
              <a:rPr lang="tr-TR" sz="1400" dirty="0" smtClean="0"/>
              <a:t>): </a:t>
            </a:r>
            <a:r>
              <a:rPr lang="pl-PL" sz="1400" dirty="0" err="1" smtClean="0"/>
              <a:t>Morning</a:t>
            </a:r>
            <a:r>
              <a:rPr lang="pl-PL" sz="1400" dirty="0" smtClean="0"/>
              <a:t> transfer to Malbork and </a:t>
            </a:r>
            <a:r>
              <a:rPr lang="pl-PL" sz="1400" dirty="0" err="1" smtClean="0"/>
              <a:t>guided</a:t>
            </a:r>
            <a:r>
              <a:rPr lang="pl-PL" sz="1400" dirty="0" smtClean="0"/>
              <a:t> </a:t>
            </a:r>
            <a:r>
              <a:rPr lang="pl-PL" sz="1400" dirty="0" err="1" smtClean="0"/>
              <a:t>tour</a:t>
            </a:r>
            <a:r>
              <a:rPr lang="pl-PL" sz="1400" dirty="0" smtClean="0"/>
              <a:t> of </a:t>
            </a:r>
            <a:r>
              <a:rPr lang="pl-PL" sz="1400" dirty="0" err="1" smtClean="0"/>
              <a:t>Europe’s</a:t>
            </a:r>
            <a:r>
              <a:rPr lang="pl-PL" sz="1400" dirty="0" smtClean="0"/>
              <a:t> </a:t>
            </a:r>
            <a:r>
              <a:rPr lang="pl-PL" sz="1400" dirty="0" err="1" smtClean="0"/>
              <a:t>largest</a:t>
            </a:r>
            <a:r>
              <a:rPr lang="pl-PL" sz="1400" dirty="0" smtClean="0"/>
              <a:t> </a:t>
            </a:r>
            <a:r>
              <a:rPr lang="pl-PL" sz="1400" dirty="0" err="1" smtClean="0"/>
              <a:t>medieval</a:t>
            </a:r>
            <a:r>
              <a:rPr lang="pl-PL" sz="1400" dirty="0" smtClean="0"/>
              <a:t> </a:t>
            </a:r>
            <a:r>
              <a:rPr lang="pl-PL" sz="1400" dirty="0" err="1" smtClean="0"/>
              <a:t>castle</a:t>
            </a:r>
            <a:endParaRPr lang="tr-TR" sz="1400" dirty="0"/>
          </a:p>
          <a:p>
            <a:r>
              <a:rPr lang="tr-TR" sz="1400" dirty="0"/>
              <a:t>                                                             </a:t>
            </a:r>
          </a:p>
        </p:txBody>
      </p:sp>
      <p:pic>
        <p:nvPicPr>
          <p:cNvPr id="14" name="Obraz 13" descr="Air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840" y="755576"/>
            <a:ext cx="3024336" cy="2268252"/>
          </a:xfrm>
          <a:prstGeom prst="rect">
            <a:avLst/>
          </a:prstGeom>
        </p:spPr>
      </p:pic>
      <p:pic>
        <p:nvPicPr>
          <p:cNvPr id="16" name="Obraz 15" descr="Żurek w chleb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032" y="3635896"/>
            <a:ext cx="2060848" cy="2060848"/>
          </a:xfrm>
          <a:prstGeom prst="rect">
            <a:avLst/>
          </a:prstGeom>
        </p:spPr>
      </p:pic>
      <p:pic>
        <p:nvPicPr>
          <p:cNvPr id="15" name="Obraz 14" descr="pier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5184" y="5004048"/>
            <a:ext cx="1593714" cy="1063007"/>
          </a:xfrm>
          <a:prstGeom prst="rect">
            <a:avLst/>
          </a:prstGeom>
        </p:spPr>
      </p:pic>
      <p:pic>
        <p:nvPicPr>
          <p:cNvPr id="17" name="Obraz 16" descr="Malbork z lotu pta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1088" y="6516216"/>
            <a:ext cx="2636912" cy="1975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 descr="Syren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657" y="3534770"/>
            <a:ext cx="3456384" cy="2305381"/>
          </a:xfrm>
          <a:prstGeom prst="rect">
            <a:avLst/>
          </a:prstGeom>
        </p:spPr>
      </p:pic>
      <p:pic>
        <p:nvPicPr>
          <p:cNvPr id="19" name="Obraz 18" descr="Malbor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6516216"/>
            <a:ext cx="2945880" cy="163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az 19" descr="malbork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0928" y="7812360"/>
            <a:ext cx="1628800" cy="108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az 20" descr="malbork środe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0968" y="6732240"/>
            <a:ext cx="1244757" cy="84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0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60648" y="352003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July</a:t>
            </a:r>
            <a:r>
              <a:rPr lang="pl-PL" sz="1400" b="1" dirty="0" smtClean="0"/>
              <a:t> 13</a:t>
            </a:r>
            <a:r>
              <a:rPr lang="tr-TR" sz="1400" dirty="0" smtClean="0"/>
              <a:t> </a:t>
            </a:r>
            <a:r>
              <a:rPr lang="pl-PL" sz="1400" b="1" dirty="0" err="1" smtClean="0"/>
              <a:t>Saturday</a:t>
            </a:r>
            <a:r>
              <a:rPr lang="tr-TR" sz="1400" dirty="0" smtClean="0"/>
              <a:t>: </a:t>
            </a:r>
            <a:r>
              <a:rPr lang="pl-PL" sz="1400" b="1" dirty="0" smtClean="0"/>
              <a:t>Grunwald </a:t>
            </a:r>
            <a:r>
              <a:rPr lang="pl-PL" sz="1400" b="1" dirty="0" err="1" smtClean="0"/>
              <a:t>Trip</a:t>
            </a:r>
            <a:r>
              <a:rPr lang="pl-PL" sz="1400" dirty="0" smtClean="0"/>
              <a:t> – </a:t>
            </a:r>
            <a:r>
              <a:rPr lang="pl-PL" sz="1400" dirty="0" err="1" smtClean="0"/>
              <a:t>viewing</a:t>
            </a:r>
            <a:r>
              <a:rPr lang="pl-PL" sz="1400" dirty="0" smtClean="0"/>
              <a:t> of </a:t>
            </a:r>
            <a:r>
              <a:rPr lang="pl-PL" sz="1400" dirty="0" err="1" smtClean="0"/>
              <a:t>the</a:t>
            </a:r>
            <a:r>
              <a:rPr lang="pl-PL" sz="1400" dirty="0" smtClean="0"/>
              <a:t> </a:t>
            </a:r>
            <a:r>
              <a:rPr lang="pl-PL" sz="1400" dirty="0" err="1" smtClean="0"/>
              <a:t>largest</a:t>
            </a:r>
            <a:r>
              <a:rPr lang="pl-PL" sz="1400" dirty="0" smtClean="0"/>
              <a:t> </a:t>
            </a:r>
            <a:r>
              <a:rPr lang="pl-PL" sz="1400" dirty="0" err="1" smtClean="0"/>
              <a:t>reconstruction</a:t>
            </a:r>
            <a:r>
              <a:rPr lang="pl-PL" sz="1400" dirty="0" smtClean="0"/>
              <a:t> of a </a:t>
            </a:r>
            <a:r>
              <a:rPr lang="pl-PL" sz="1400" dirty="0" err="1" smtClean="0"/>
              <a:t>medieval</a:t>
            </a:r>
            <a:r>
              <a:rPr lang="pl-PL" sz="1400" dirty="0" smtClean="0"/>
              <a:t> </a:t>
            </a:r>
            <a:r>
              <a:rPr lang="pl-PL" sz="1400" dirty="0" err="1" smtClean="0"/>
              <a:t>battle</a:t>
            </a:r>
            <a:r>
              <a:rPr lang="pl-PL" sz="1400" dirty="0" smtClean="0"/>
              <a:t> (</a:t>
            </a:r>
            <a:r>
              <a:rPr lang="pl-PL" sz="1400" dirty="0" err="1" smtClean="0"/>
              <a:t>over</a:t>
            </a:r>
            <a:r>
              <a:rPr lang="pl-PL" sz="1400" dirty="0" smtClean="0"/>
              <a:t> 3.000 </a:t>
            </a:r>
            <a:r>
              <a:rPr lang="pl-PL" sz="1400" dirty="0" err="1" smtClean="0"/>
              <a:t>knights</a:t>
            </a:r>
            <a:r>
              <a:rPr lang="pl-PL" sz="1400" dirty="0" smtClean="0"/>
              <a:t> </a:t>
            </a:r>
            <a:r>
              <a:rPr lang="pl-PL" sz="1400" dirty="0" err="1" smtClean="0"/>
              <a:t>involved</a:t>
            </a:r>
            <a:r>
              <a:rPr lang="pl-PL" sz="1400" dirty="0" smtClean="0"/>
              <a:t>), return to </a:t>
            </a:r>
            <a:r>
              <a:rPr lang="pl-PL" sz="1400" dirty="0" err="1" smtClean="0"/>
              <a:t>families</a:t>
            </a:r>
            <a:r>
              <a:rPr lang="pl-PL" sz="1400" dirty="0" smtClean="0"/>
              <a:t> </a:t>
            </a:r>
            <a:r>
              <a:rPr lang="pl-PL" sz="1400" dirty="0" err="1" smtClean="0"/>
              <a:t>late</a:t>
            </a:r>
            <a:r>
              <a:rPr lang="pl-PL" sz="1400" dirty="0" smtClean="0"/>
              <a:t> </a:t>
            </a:r>
            <a:r>
              <a:rPr lang="pl-PL" sz="1400" dirty="0" err="1" smtClean="0"/>
              <a:t>evening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                         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84262" y="4344105"/>
            <a:ext cx="640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pl-PL" sz="1400" b="1" dirty="0" smtClean="0"/>
              <a:t>1</a:t>
            </a:r>
            <a:r>
              <a:rPr lang="tr-TR" sz="1400" b="1" dirty="0" smtClean="0"/>
              <a:t>4 – </a:t>
            </a:r>
            <a:r>
              <a:rPr lang="pl-PL" sz="1400" b="1" dirty="0" smtClean="0"/>
              <a:t>15 </a:t>
            </a:r>
            <a:r>
              <a:rPr lang="pl-PL" sz="1400" b="1" dirty="0" err="1" smtClean="0"/>
              <a:t>Sunday</a:t>
            </a:r>
            <a:r>
              <a:rPr lang="pl-PL" sz="1400" b="1" dirty="0" smtClean="0"/>
              <a:t> – </a:t>
            </a:r>
            <a:r>
              <a:rPr lang="pl-PL" sz="1400" b="1" dirty="0" err="1" smtClean="0"/>
              <a:t>Monday</a:t>
            </a:r>
            <a:r>
              <a:rPr lang="pl-PL" sz="1400" b="1" dirty="0" smtClean="0"/>
              <a:t> </a:t>
            </a:r>
            <a:r>
              <a:rPr lang="pl-PL" sz="1400" dirty="0" smtClean="0"/>
              <a:t>- time </a:t>
            </a:r>
            <a:r>
              <a:rPr lang="pl-PL" sz="1400" dirty="0" err="1" smtClean="0"/>
              <a:t>with</a:t>
            </a:r>
            <a:r>
              <a:rPr lang="pl-PL" sz="1400" dirty="0" smtClean="0"/>
              <a:t> host </a:t>
            </a:r>
            <a:r>
              <a:rPr lang="pl-PL" sz="1400" dirty="0" err="1" smtClean="0"/>
              <a:t>families</a:t>
            </a:r>
            <a:r>
              <a:rPr lang="pl-PL" sz="1400" dirty="0" smtClean="0"/>
              <a:t>, </a:t>
            </a:r>
            <a:r>
              <a:rPr lang="pl-PL" sz="1400" dirty="0" err="1" smtClean="0"/>
              <a:t>open</a:t>
            </a:r>
            <a:r>
              <a:rPr lang="pl-PL" sz="1400" dirty="0" smtClean="0"/>
              <a:t> air Chopin </a:t>
            </a:r>
            <a:r>
              <a:rPr lang="pl-PL" sz="1400" dirty="0" err="1" smtClean="0"/>
              <a:t>concert</a:t>
            </a:r>
            <a:endParaRPr lang="tr-TR" sz="1400" dirty="0"/>
          </a:p>
        </p:txBody>
      </p:sp>
      <p:pic>
        <p:nvPicPr>
          <p:cNvPr id="12" name="Obraz 11" descr="Podzamc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5064" y="4644008"/>
            <a:ext cx="244011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bitw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115616"/>
            <a:ext cx="2592288" cy="1458162"/>
          </a:xfrm>
          <a:prstGeom prst="rect">
            <a:avLst/>
          </a:prstGeom>
        </p:spPr>
      </p:pic>
      <p:pic>
        <p:nvPicPr>
          <p:cNvPr id="13" name="Obraz 12" descr="bitw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6992" y="2627784"/>
            <a:ext cx="2409021" cy="1606014"/>
          </a:xfrm>
          <a:prstGeom prst="rect">
            <a:avLst/>
          </a:prstGeom>
        </p:spPr>
      </p:pic>
      <p:pic>
        <p:nvPicPr>
          <p:cNvPr id="14" name="Obraz 13" descr="bitwa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4" y="2627784"/>
            <a:ext cx="2527239" cy="1656184"/>
          </a:xfrm>
          <a:prstGeom prst="rect">
            <a:avLst/>
          </a:prstGeom>
        </p:spPr>
      </p:pic>
      <p:pic>
        <p:nvPicPr>
          <p:cNvPr id="15" name="Obraz 14" descr="bitw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6992" y="1043608"/>
            <a:ext cx="2409022" cy="1488240"/>
          </a:xfrm>
          <a:prstGeom prst="rect">
            <a:avLst/>
          </a:prstGeom>
        </p:spPr>
      </p:pic>
      <p:pic>
        <p:nvPicPr>
          <p:cNvPr id="18" name="Obraz 17" descr="Chopin concert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656" y="4716016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 descr="chopin koncert łazienk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44824" y="6948264"/>
            <a:ext cx="2924944" cy="195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1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0648" y="395536"/>
            <a:ext cx="640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tr-TR" sz="1400" b="1" dirty="0" smtClean="0"/>
              <a:t>16-17  </a:t>
            </a:r>
            <a:r>
              <a:rPr lang="pl-PL" sz="1400" b="1" dirty="0" err="1" smtClean="0"/>
              <a:t>Tuesday</a:t>
            </a:r>
            <a:r>
              <a:rPr lang="pl-PL" sz="1400" b="1" dirty="0" smtClean="0"/>
              <a:t> – </a:t>
            </a:r>
            <a:r>
              <a:rPr lang="pl-PL" sz="1400" b="1" dirty="0" err="1" smtClean="0"/>
              <a:t>Wednesday</a:t>
            </a:r>
            <a:r>
              <a:rPr lang="pl-PL" sz="1400" b="1" dirty="0" smtClean="0"/>
              <a:t> </a:t>
            </a:r>
            <a:r>
              <a:rPr lang="pl-PL" sz="1400" dirty="0" err="1" smtClean="0"/>
              <a:t>Trip</a:t>
            </a:r>
            <a:r>
              <a:rPr lang="pl-PL" sz="1400" dirty="0" smtClean="0"/>
              <a:t> to Łódź</a:t>
            </a:r>
            <a:endParaRPr lang="tr-TR" sz="1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60648" y="4499992"/>
            <a:ext cx="640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tr-TR" sz="1400" b="1" dirty="0" smtClean="0"/>
              <a:t>1</a:t>
            </a:r>
            <a:r>
              <a:rPr lang="pl-PL" sz="1400" b="1" dirty="0" smtClean="0"/>
              <a:t>8 - 20 – </a:t>
            </a:r>
            <a:r>
              <a:rPr lang="tr-TR" sz="1400" b="1" dirty="0" smtClean="0"/>
              <a:t>Thursday </a:t>
            </a:r>
            <a:r>
              <a:rPr lang="pl-PL" sz="1400" b="1" dirty="0" smtClean="0"/>
              <a:t>– </a:t>
            </a:r>
            <a:r>
              <a:rPr lang="pl-PL" sz="1400" b="1" dirty="0" err="1" smtClean="0"/>
              <a:t>Saturday</a:t>
            </a:r>
            <a:r>
              <a:rPr lang="pl-PL" sz="1400" b="1" dirty="0" smtClean="0"/>
              <a:t> - </a:t>
            </a:r>
            <a:r>
              <a:rPr lang="pl-PL" sz="1400" dirty="0" smtClean="0"/>
              <a:t>Bowling </a:t>
            </a:r>
            <a:r>
              <a:rPr lang="pl-PL" sz="1400" dirty="0" err="1" smtClean="0"/>
              <a:t>Tournament</a:t>
            </a:r>
            <a:r>
              <a:rPr lang="pl-PL" sz="1400" dirty="0" smtClean="0"/>
              <a:t> (</a:t>
            </a:r>
            <a:r>
              <a:rPr lang="pl-PL" sz="1400" dirty="0" err="1" smtClean="0"/>
              <a:t>with</a:t>
            </a:r>
            <a:r>
              <a:rPr lang="pl-PL" sz="1400" dirty="0" smtClean="0"/>
              <a:t> </a:t>
            </a:r>
            <a:r>
              <a:rPr lang="pl-PL" sz="1400" dirty="0" err="1" smtClean="0"/>
              <a:t>prizes</a:t>
            </a:r>
            <a:r>
              <a:rPr lang="pl-PL" sz="1400" dirty="0" smtClean="0"/>
              <a:t>), Warsaw </a:t>
            </a:r>
            <a:r>
              <a:rPr lang="pl-PL" sz="1400" dirty="0" err="1" smtClean="0"/>
              <a:t>sightseeing</a:t>
            </a:r>
            <a:r>
              <a:rPr lang="pl-PL" sz="1400" dirty="0" smtClean="0"/>
              <a:t> as a group, </a:t>
            </a:r>
            <a:r>
              <a:rPr lang="pl-PL" sz="1400" dirty="0" err="1" smtClean="0"/>
              <a:t>Uprising</a:t>
            </a:r>
            <a:r>
              <a:rPr lang="pl-PL" sz="1400" dirty="0" smtClean="0"/>
              <a:t> </a:t>
            </a:r>
            <a:r>
              <a:rPr lang="pl-PL" sz="1400" dirty="0" err="1" smtClean="0"/>
              <a:t>Museum</a:t>
            </a:r>
            <a:r>
              <a:rPr lang="pl-PL" sz="1400" dirty="0" smtClean="0"/>
              <a:t>, </a:t>
            </a:r>
            <a:r>
              <a:rPr lang="pl-PL" sz="1400" dirty="0" err="1" smtClean="0"/>
              <a:t>Polin</a:t>
            </a:r>
            <a:r>
              <a:rPr lang="pl-PL" sz="1400" dirty="0" smtClean="0"/>
              <a:t> </a:t>
            </a:r>
            <a:r>
              <a:rPr lang="pl-PL" sz="1400" dirty="0" err="1" smtClean="0"/>
              <a:t>Museum</a:t>
            </a:r>
            <a:r>
              <a:rPr lang="pl-PL" sz="1400" dirty="0" smtClean="0"/>
              <a:t> and Chopin </a:t>
            </a:r>
            <a:r>
              <a:rPr lang="pl-PL" sz="1400" dirty="0" err="1" smtClean="0"/>
              <a:t>Museum</a:t>
            </a:r>
            <a:r>
              <a:rPr lang="pl-PL" sz="1400" dirty="0" smtClean="0"/>
              <a:t> </a:t>
            </a:r>
            <a:r>
              <a:rPr lang="pl-PL" sz="1400" dirty="0" err="1" smtClean="0"/>
              <a:t>visits</a:t>
            </a:r>
            <a:endParaRPr lang="tr-TR" sz="1400" dirty="0"/>
          </a:p>
        </p:txBody>
      </p:sp>
      <p:pic>
        <p:nvPicPr>
          <p:cNvPr id="10" name="Obraz 9" descr="bowlin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5148064"/>
            <a:ext cx="2438400" cy="1828800"/>
          </a:xfrm>
          <a:prstGeom prst="rect">
            <a:avLst/>
          </a:prstGeom>
        </p:spPr>
      </p:pic>
      <p:pic>
        <p:nvPicPr>
          <p:cNvPr id="11" name="Obraz 10" descr="muzeum powst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4984" y="5076056"/>
            <a:ext cx="2780928" cy="1853952"/>
          </a:xfrm>
          <a:prstGeom prst="rect">
            <a:avLst/>
          </a:prstGeom>
        </p:spPr>
      </p:pic>
      <p:pic>
        <p:nvPicPr>
          <p:cNvPr id="12" name="Obraz 11" descr="Muzeum Po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020272"/>
            <a:ext cx="2616000" cy="1691680"/>
          </a:xfrm>
          <a:prstGeom prst="rect">
            <a:avLst/>
          </a:prstGeom>
        </p:spPr>
      </p:pic>
      <p:pic>
        <p:nvPicPr>
          <p:cNvPr id="13" name="Obraz 12" descr="chopin-mus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688" y="7092280"/>
            <a:ext cx="2533228" cy="1800895"/>
          </a:xfrm>
          <a:prstGeom prst="rect">
            <a:avLst/>
          </a:prstGeom>
        </p:spPr>
      </p:pic>
      <p:pic>
        <p:nvPicPr>
          <p:cNvPr id="16" name="Obraz 15" descr="Łódź - manufaktu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8" y="971600"/>
            <a:ext cx="3212976" cy="2145439"/>
          </a:xfrm>
          <a:prstGeom prst="rect">
            <a:avLst/>
          </a:prstGeom>
        </p:spPr>
      </p:pic>
      <p:pic>
        <p:nvPicPr>
          <p:cNvPr id="17" name="Obraz 16" descr="Łódź - Piotrkows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4824" y="3275856"/>
            <a:ext cx="3074944" cy="1274108"/>
          </a:xfrm>
          <a:prstGeom prst="rect">
            <a:avLst/>
          </a:prstGeom>
        </p:spPr>
      </p:pic>
      <p:pic>
        <p:nvPicPr>
          <p:cNvPr id="18" name="Obraz 17" descr="Łódź_Fabryczna_-_hol_dworca_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8640" y="89959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60648" y="395536"/>
            <a:ext cx="640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pl-PL" sz="1400" b="1" dirty="0" smtClean="0"/>
              <a:t>21 </a:t>
            </a:r>
            <a:r>
              <a:rPr lang="pl-PL" sz="1400" b="1" dirty="0" err="1" smtClean="0"/>
              <a:t>Sunday</a:t>
            </a:r>
            <a:r>
              <a:rPr lang="pl-PL" sz="1400" b="1" dirty="0" smtClean="0"/>
              <a:t> – </a:t>
            </a:r>
            <a:r>
              <a:rPr lang="pl-PL" sz="1400" dirty="0" err="1" smtClean="0"/>
              <a:t>Kayak</a:t>
            </a:r>
            <a:r>
              <a:rPr lang="pl-PL" sz="1400" dirty="0" smtClean="0"/>
              <a:t> </a:t>
            </a:r>
            <a:r>
              <a:rPr lang="pl-PL" sz="1400" dirty="0" err="1" smtClean="0"/>
              <a:t>trip</a:t>
            </a:r>
            <a:r>
              <a:rPr lang="pl-PL" sz="1400" dirty="0" smtClean="0"/>
              <a:t> and </a:t>
            </a:r>
            <a:r>
              <a:rPr lang="pl-PL" sz="1400" dirty="0" err="1" smtClean="0"/>
              <a:t>picnic</a:t>
            </a:r>
            <a:r>
              <a:rPr lang="pl-PL" sz="1400" dirty="0" smtClean="0"/>
              <a:t> </a:t>
            </a:r>
            <a:r>
              <a:rPr lang="pl-PL" sz="1400" dirty="0" err="1" smtClean="0"/>
              <a:t>with</a:t>
            </a:r>
            <a:r>
              <a:rPr lang="pl-PL" sz="1400" dirty="0" smtClean="0"/>
              <a:t> host </a:t>
            </a:r>
            <a:r>
              <a:rPr lang="pl-PL" sz="1400" dirty="0" err="1" smtClean="0"/>
              <a:t>families</a:t>
            </a:r>
            <a:endParaRPr lang="tr-TR" sz="1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60648" y="3635896"/>
            <a:ext cx="640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pl-PL" sz="1400" b="1" dirty="0" smtClean="0"/>
              <a:t>22 – </a:t>
            </a:r>
            <a:r>
              <a:rPr lang="pl-PL" sz="1400" b="1" dirty="0" err="1" smtClean="0"/>
              <a:t>Monday</a:t>
            </a:r>
            <a:r>
              <a:rPr lang="pl-PL" sz="1400" b="1" dirty="0" smtClean="0"/>
              <a:t> </a:t>
            </a:r>
            <a:r>
              <a:rPr lang="pl-PL" sz="1400" dirty="0" err="1" smtClean="0"/>
              <a:t>Flyspot</a:t>
            </a:r>
            <a:r>
              <a:rPr lang="pl-PL" sz="1400" dirty="0" smtClean="0"/>
              <a:t> (</a:t>
            </a:r>
            <a:r>
              <a:rPr lang="pl-PL" sz="1400" dirty="0" err="1" smtClean="0"/>
              <a:t>optional</a:t>
            </a:r>
            <a:r>
              <a:rPr lang="pl-PL" sz="1400" dirty="0" smtClean="0"/>
              <a:t> – 60 </a:t>
            </a:r>
            <a:r>
              <a:rPr lang="pl-PL" sz="1400" dirty="0" err="1" smtClean="0"/>
              <a:t>Eur</a:t>
            </a:r>
            <a:r>
              <a:rPr lang="pl-PL" sz="1400" dirty="0" smtClean="0"/>
              <a:t> charge per person for </a:t>
            </a:r>
            <a:r>
              <a:rPr lang="pl-PL" sz="1400" dirty="0" err="1" smtClean="0"/>
              <a:t>fly</a:t>
            </a:r>
            <a:r>
              <a:rPr lang="pl-PL" sz="1400" dirty="0" smtClean="0"/>
              <a:t> spot </a:t>
            </a:r>
            <a:r>
              <a:rPr lang="pl-PL" sz="1400" dirty="0" err="1" smtClean="0"/>
              <a:t>except</a:t>
            </a:r>
            <a:r>
              <a:rPr lang="pl-PL" sz="1400" dirty="0" smtClean="0"/>
              <a:t> </a:t>
            </a:r>
            <a:r>
              <a:rPr lang="pl-PL" sz="1400" dirty="0" err="1" smtClean="0"/>
              <a:t>winners</a:t>
            </a:r>
            <a:r>
              <a:rPr lang="pl-PL" sz="1400" dirty="0" smtClean="0"/>
              <a:t> of bowling </a:t>
            </a:r>
            <a:r>
              <a:rPr lang="pl-PL" sz="1400" dirty="0" err="1" smtClean="0"/>
              <a:t>tournament</a:t>
            </a:r>
            <a:r>
              <a:rPr lang="pl-PL" sz="1400" dirty="0" smtClean="0"/>
              <a:t>) and </a:t>
            </a:r>
            <a:r>
              <a:rPr lang="pl-PL" sz="1400" dirty="0" err="1" smtClean="0"/>
              <a:t>club</a:t>
            </a:r>
            <a:r>
              <a:rPr lang="pl-PL" sz="1400" dirty="0" smtClean="0"/>
              <a:t> </a:t>
            </a:r>
            <a:r>
              <a:rPr lang="pl-PL" sz="1400" dirty="0" err="1" smtClean="0"/>
              <a:t>meeting</a:t>
            </a:r>
            <a:endParaRPr lang="tr-TR" sz="1400" dirty="0"/>
          </a:p>
        </p:txBody>
      </p:sp>
      <p:pic>
        <p:nvPicPr>
          <p:cNvPr id="9" name="Obraz 8" descr="Kajaki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827584"/>
            <a:ext cx="2956925" cy="2217694"/>
          </a:xfrm>
          <a:prstGeom prst="rect">
            <a:avLst/>
          </a:prstGeom>
        </p:spPr>
      </p:pic>
      <p:sp>
        <p:nvSpPr>
          <p:cNvPr id="15" name="Metin kutusu 7"/>
          <p:cNvSpPr txBox="1"/>
          <p:nvPr/>
        </p:nvSpPr>
        <p:spPr>
          <a:xfrm>
            <a:off x="332656" y="6588224"/>
            <a:ext cx="640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July </a:t>
            </a:r>
            <a:r>
              <a:rPr lang="pl-PL" sz="1400" b="1" dirty="0" smtClean="0"/>
              <a:t>23 – </a:t>
            </a:r>
            <a:r>
              <a:rPr lang="pl-PL" sz="1400" b="1" dirty="0" err="1" smtClean="0"/>
              <a:t>Departure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from</a:t>
            </a:r>
            <a:r>
              <a:rPr lang="pl-PL" sz="1400" b="1" dirty="0" smtClean="0"/>
              <a:t> Warsaw Chopin (WAW) </a:t>
            </a:r>
            <a:r>
              <a:rPr lang="pl-PL" sz="1400" b="1" dirty="0" err="1" smtClean="0"/>
              <a:t>or</a:t>
            </a:r>
            <a:r>
              <a:rPr lang="pl-PL" sz="1400" b="1" dirty="0" smtClean="0"/>
              <a:t> Warsaw Modlin </a:t>
            </a:r>
            <a:r>
              <a:rPr lang="pl-PL" sz="1400" b="1" dirty="0" err="1" smtClean="0"/>
              <a:t>Airports</a:t>
            </a:r>
            <a:r>
              <a:rPr lang="pl-PL" sz="1400" b="1" dirty="0" smtClean="0"/>
              <a:t> (WMI)</a:t>
            </a:r>
            <a:endParaRPr lang="tr-TR" sz="1400" b="1" dirty="0"/>
          </a:p>
        </p:txBody>
      </p:sp>
      <p:pic>
        <p:nvPicPr>
          <p:cNvPr id="16" name="Obraz 15" descr="Flyspo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211960"/>
            <a:ext cx="3068960" cy="2301720"/>
          </a:xfrm>
          <a:prstGeom prst="rect">
            <a:avLst/>
          </a:prstGeom>
        </p:spPr>
      </p:pic>
      <p:pic>
        <p:nvPicPr>
          <p:cNvPr id="17" name="Obraz 16" descr="Flyspo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024" y="4139952"/>
            <a:ext cx="1728192" cy="1296144"/>
          </a:xfrm>
          <a:prstGeom prst="rect">
            <a:avLst/>
          </a:prstGeom>
        </p:spPr>
      </p:pic>
      <p:pic>
        <p:nvPicPr>
          <p:cNvPr id="18" name="Obraz 17" descr="Club meeting 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3096" y="5466028"/>
            <a:ext cx="2132856" cy="1030457"/>
          </a:xfrm>
          <a:prstGeom prst="rect">
            <a:avLst/>
          </a:prstGeom>
        </p:spPr>
      </p:pic>
      <p:pic>
        <p:nvPicPr>
          <p:cNvPr id="19" name="Obraz 18" descr="menu_na_piknik_jakie_jedzen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7" y="827584"/>
            <a:ext cx="3125245" cy="2088232"/>
          </a:xfrm>
          <a:prstGeom prst="rect">
            <a:avLst/>
          </a:prstGeom>
        </p:spPr>
      </p:pic>
      <p:pic>
        <p:nvPicPr>
          <p:cNvPr id="20" name="Obraz 19" descr="Goodby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7032" y="6948264"/>
            <a:ext cx="1512168" cy="2016224"/>
          </a:xfrm>
          <a:prstGeom prst="rect">
            <a:avLst/>
          </a:prstGeom>
        </p:spPr>
      </p:pic>
      <p:pic>
        <p:nvPicPr>
          <p:cNvPr id="21" name="Obraz 20" descr="Airpor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80" y="7179754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88640" y="395536"/>
            <a:ext cx="640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ROTARY CLUB WARSZAWA FRYDERYK CHOPIN YOUTH EXCHANGE OFFICER</a:t>
            </a:r>
            <a:endParaRPr lang="tr-TR" sz="1400" b="1" dirty="0"/>
          </a:p>
          <a:p>
            <a:r>
              <a:rPr lang="tr-TR" sz="1400" b="1" dirty="0"/>
              <a:t>1. </a:t>
            </a:r>
            <a:r>
              <a:rPr lang="pl-PL" sz="1400" b="1" dirty="0" smtClean="0"/>
              <a:t>MICHAŁ SKUP</a:t>
            </a:r>
            <a:r>
              <a:rPr lang="tr-TR" sz="1400" b="1" dirty="0" smtClean="0"/>
              <a:t> </a:t>
            </a:r>
            <a:endParaRPr lang="tr-TR" sz="1400" b="1" dirty="0"/>
          </a:p>
          <a:p>
            <a:r>
              <a:rPr lang="tr-TR" sz="1400" b="1" dirty="0"/>
              <a:t>Mobile </a:t>
            </a:r>
            <a:r>
              <a:rPr lang="tr-TR" sz="1400" b="1" dirty="0" smtClean="0"/>
              <a:t>:+</a:t>
            </a:r>
            <a:r>
              <a:rPr lang="pl-PL" sz="1400" b="1" dirty="0" smtClean="0"/>
              <a:t>48695128333</a:t>
            </a:r>
            <a:r>
              <a:rPr lang="tr-TR" sz="1400" b="1" dirty="0" smtClean="0"/>
              <a:t> e-mail </a:t>
            </a:r>
            <a:r>
              <a:rPr lang="tr-TR" sz="1400" b="1" dirty="0"/>
              <a:t>: </a:t>
            </a:r>
            <a:r>
              <a:rPr lang="pl-PL" sz="1400" b="1" dirty="0" err="1" smtClean="0">
                <a:hlinkClick r:id="rId2"/>
              </a:rPr>
              <a:t>michal</a:t>
            </a:r>
            <a:r>
              <a:rPr lang="tr-TR" sz="1400" b="1" dirty="0" smtClean="0">
                <a:hlinkClick r:id="rId2"/>
              </a:rPr>
              <a:t>.</a:t>
            </a:r>
            <a:r>
              <a:rPr lang="pl-PL" sz="1400" b="1" dirty="0" err="1" smtClean="0">
                <a:hlinkClick r:id="rId2"/>
              </a:rPr>
              <a:t>skup</a:t>
            </a:r>
            <a:r>
              <a:rPr lang="tr-TR" sz="1400" b="1" dirty="0" smtClean="0">
                <a:hlinkClick r:id="rId2"/>
              </a:rPr>
              <a:t>@</a:t>
            </a:r>
            <a:r>
              <a:rPr lang="pl-PL" sz="1400" b="1" dirty="0" err="1" smtClean="0">
                <a:hlinkClick r:id="rId2"/>
              </a:rPr>
              <a:t>eslimaki</a:t>
            </a:r>
            <a:r>
              <a:rPr lang="tr-TR" sz="1400" b="1" dirty="0" smtClean="0">
                <a:hlinkClick r:id="rId2"/>
              </a:rPr>
              <a:t>.</a:t>
            </a:r>
            <a:r>
              <a:rPr lang="pl-PL" sz="1400" b="1" dirty="0" err="1" smtClean="0">
                <a:hlinkClick r:id="rId2"/>
              </a:rPr>
              <a:t>pl</a:t>
            </a:r>
            <a:r>
              <a:rPr lang="pl-PL" sz="1400" b="1" dirty="0" smtClean="0"/>
              <a:t>; </a:t>
            </a:r>
            <a:r>
              <a:rPr lang="pl-PL" sz="1400" b="1" dirty="0" err="1" smtClean="0">
                <a:hlinkClick r:id="rId3"/>
              </a:rPr>
              <a:t>m.skup@rotary.org.pl</a:t>
            </a:r>
            <a:r>
              <a:rPr lang="pl-PL" sz="1400" b="1" dirty="0" smtClean="0"/>
              <a:t> </a:t>
            </a:r>
            <a:endParaRPr lang="tr-TR" sz="1400" b="1" dirty="0"/>
          </a:p>
          <a:p>
            <a:r>
              <a:rPr lang="tr-TR" sz="1400" b="1" dirty="0"/>
              <a:t>2. </a:t>
            </a:r>
            <a:r>
              <a:rPr lang="pl-PL" sz="1400" b="1" dirty="0" smtClean="0"/>
              <a:t>Dorota Komor</a:t>
            </a:r>
            <a:endParaRPr lang="tr-TR" sz="1400" b="1" dirty="0"/>
          </a:p>
          <a:p>
            <a:r>
              <a:rPr lang="tr-TR" sz="1400" b="1" dirty="0"/>
              <a:t>Mobile : </a:t>
            </a:r>
            <a:r>
              <a:rPr lang="tr-TR" sz="1400" dirty="0" smtClean="0"/>
              <a:t>+</a:t>
            </a:r>
            <a:r>
              <a:rPr lang="pl-PL" sz="1400" dirty="0" smtClean="0"/>
              <a:t>48604460987</a:t>
            </a:r>
            <a:r>
              <a:rPr lang="tr-TR" sz="1400" dirty="0" smtClean="0"/>
              <a:t> </a:t>
            </a:r>
            <a:r>
              <a:rPr lang="tr-TR" sz="1400" b="1" dirty="0"/>
              <a:t>e-mail : </a:t>
            </a:r>
            <a:r>
              <a:rPr lang="pl-PL" sz="1400" dirty="0" err="1" smtClean="0">
                <a:hlinkClick r:id="rId4"/>
              </a:rPr>
              <a:t>komor@zkw.waw.pl</a:t>
            </a:r>
            <a:r>
              <a:rPr lang="pl-PL" sz="1400" dirty="0" smtClean="0"/>
              <a:t> </a:t>
            </a:r>
            <a:endParaRPr lang="tr-TR" sz="1400" dirty="0"/>
          </a:p>
          <a:p>
            <a:r>
              <a:rPr lang="en-US" sz="1400" dirty="0"/>
              <a:t>Thank you for your </a:t>
            </a:r>
            <a:r>
              <a:rPr lang="pl-PL" sz="1400" dirty="0" err="1" smtClean="0"/>
              <a:t>choosing</a:t>
            </a:r>
            <a:r>
              <a:rPr lang="pl-PL" sz="1400" dirty="0" smtClean="0"/>
              <a:t> Poland Past to </a:t>
            </a:r>
            <a:r>
              <a:rPr lang="pl-PL" sz="1400" dirty="0" err="1" smtClean="0"/>
              <a:t>Present</a:t>
            </a:r>
            <a:r>
              <a:rPr lang="en-US" sz="1400" dirty="0" smtClean="0"/>
              <a:t>. </a:t>
            </a:r>
            <a:r>
              <a:rPr lang="en-US" sz="1400" dirty="0" err="1" smtClean="0"/>
              <a:t>Th</a:t>
            </a:r>
            <a:r>
              <a:rPr lang="pl-PL" sz="1400" dirty="0" smtClean="0"/>
              <a:t>e</a:t>
            </a:r>
            <a:r>
              <a:rPr lang="en-US" sz="1400" dirty="0" smtClean="0"/>
              <a:t> camp</a:t>
            </a:r>
            <a:r>
              <a:rPr lang="pl-PL" sz="1400" dirty="0" smtClean="0"/>
              <a:t> </a:t>
            </a:r>
            <a:r>
              <a:rPr lang="pl-PL" sz="1400" dirty="0" err="1" smtClean="0"/>
              <a:t>is</a:t>
            </a:r>
            <a:r>
              <a:rPr lang="pl-PL" sz="1400" dirty="0" smtClean="0"/>
              <a:t> </a:t>
            </a:r>
            <a:r>
              <a:rPr lang="pl-PL" sz="1400" dirty="0" err="1" smtClean="0"/>
              <a:t>organized</a:t>
            </a:r>
            <a:r>
              <a:rPr lang="pl-PL" sz="1400" dirty="0" smtClean="0"/>
              <a:t> by Rotary </a:t>
            </a:r>
            <a:r>
              <a:rPr lang="pl-PL" sz="1400" dirty="0" err="1" smtClean="0"/>
              <a:t>Club</a:t>
            </a:r>
            <a:r>
              <a:rPr lang="pl-PL" sz="1400" dirty="0" smtClean="0"/>
              <a:t> Warszawa Fryderyk Chopin. </a:t>
            </a:r>
          </a:p>
          <a:p>
            <a:r>
              <a:rPr lang="en-US" sz="1400" dirty="0" smtClean="0"/>
              <a:t>Our </a:t>
            </a:r>
            <a:r>
              <a:rPr lang="en-US" sz="1400" dirty="0"/>
              <a:t>camp </a:t>
            </a:r>
            <a:r>
              <a:rPr lang="en-US" sz="1400" dirty="0" smtClean="0"/>
              <a:t>coordinator</a:t>
            </a:r>
            <a:r>
              <a:rPr lang="pl-PL" sz="1400" dirty="0" smtClean="0"/>
              <a:t> </a:t>
            </a:r>
            <a:r>
              <a:rPr lang="pl-PL" sz="1400" b="1" dirty="0" smtClean="0"/>
              <a:t>Michał Skup </a:t>
            </a:r>
            <a:r>
              <a:rPr lang="en-US" sz="1400" dirty="0" smtClean="0"/>
              <a:t>is </a:t>
            </a:r>
            <a:r>
              <a:rPr lang="en-US" sz="1400" dirty="0"/>
              <a:t>responsible for all correspondence</a:t>
            </a:r>
          </a:p>
          <a:p>
            <a:r>
              <a:rPr lang="tr-TR" sz="1400" b="1" dirty="0" err="1"/>
              <a:t>Requirements</a:t>
            </a:r>
            <a:r>
              <a:rPr lang="tr-TR" sz="1400" b="1" dirty="0"/>
              <a:t> </a:t>
            </a:r>
            <a:r>
              <a:rPr lang="tr-TR" sz="1400" b="1" dirty="0" err="1"/>
              <a:t>for</a:t>
            </a:r>
            <a:r>
              <a:rPr lang="tr-TR" sz="1400" b="1" dirty="0"/>
              <a:t> </a:t>
            </a:r>
            <a:r>
              <a:rPr lang="tr-TR" sz="1400" b="1" dirty="0" err="1"/>
              <a:t>all</a:t>
            </a:r>
            <a:r>
              <a:rPr lang="tr-TR" sz="1400" b="1" dirty="0"/>
              <a:t> </a:t>
            </a:r>
            <a:r>
              <a:rPr lang="tr-TR" sz="1400" b="1" dirty="0" err="1"/>
              <a:t>participants</a:t>
            </a:r>
            <a:r>
              <a:rPr lang="tr-TR" sz="1400" b="1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All participants need to be in good physical conditions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Al</a:t>
            </a:r>
            <a:r>
              <a:rPr lang="tr-TR" sz="1400" dirty="0"/>
              <a:t>l</a:t>
            </a:r>
            <a:r>
              <a:rPr lang="en-US" sz="1400" dirty="0"/>
              <a:t> participants should provide health report from medical doctor where a report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issued at most one month before joining the camp.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Please indicate if you are a vegetarian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All participants should covered by international medical, health, accident, travel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1400" dirty="0"/>
              <a:t>etc. </a:t>
            </a:r>
            <a:r>
              <a:rPr lang="tr-TR" sz="1400" dirty="0" smtClean="0"/>
              <a:t>insurance</a:t>
            </a:r>
            <a:endParaRPr lang="tr-TR" sz="1400" dirty="0"/>
          </a:p>
          <a:p>
            <a:r>
              <a:rPr lang="en-US" sz="1400" dirty="0"/>
              <a:t>Camp participation fee is 300€(EUR). All participants pay camp participation fee </a:t>
            </a:r>
            <a:r>
              <a:rPr lang="en-US" sz="1400" dirty="0" smtClean="0"/>
              <a:t>before</a:t>
            </a:r>
            <a:r>
              <a:rPr lang="pl-PL" sz="1400" dirty="0" smtClean="0"/>
              <a:t> </a:t>
            </a:r>
            <a:r>
              <a:rPr lang="en-US" sz="1400" dirty="0" smtClean="0"/>
              <a:t>end </a:t>
            </a:r>
            <a:r>
              <a:rPr lang="en-US" sz="1400" dirty="0"/>
              <a:t>of May </a:t>
            </a:r>
            <a:r>
              <a:rPr lang="en-US" sz="1400" dirty="0" smtClean="0"/>
              <a:t>201</a:t>
            </a:r>
            <a:r>
              <a:rPr lang="pl-PL" sz="1400" dirty="0" smtClean="0"/>
              <a:t>9</a:t>
            </a:r>
            <a:r>
              <a:rPr lang="en-US" sz="1400" dirty="0" smtClean="0"/>
              <a:t>. </a:t>
            </a:r>
            <a:r>
              <a:rPr lang="en-US" sz="1400" dirty="0"/>
              <a:t>You can find bank and payment </a:t>
            </a:r>
            <a:r>
              <a:rPr lang="en-US" sz="1400" dirty="0" smtClean="0"/>
              <a:t>details</a:t>
            </a:r>
            <a:r>
              <a:rPr lang="pl-PL" sz="1400" dirty="0" smtClean="0"/>
              <a:t> on </a:t>
            </a:r>
            <a:r>
              <a:rPr lang="pl-PL" sz="1400" dirty="0" err="1" smtClean="0"/>
              <a:t>the</a:t>
            </a:r>
            <a:r>
              <a:rPr lang="en-US" sz="1400" dirty="0" smtClean="0"/>
              <a:t> </a:t>
            </a:r>
            <a:r>
              <a:rPr lang="en-US" sz="1400" dirty="0"/>
              <a:t>next page.</a:t>
            </a:r>
          </a:p>
          <a:p>
            <a:r>
              <a:rPr lang="en-US" sz="1400" dirty="0"/>
              <a:t>Please </a:t>
            </a:r>
            <a:r>
              <a:rPr lang="en-US" sz="1400" dirty="0" smtClean="0"/>
              <a:t>contact </a:t>
            </a:r>
            <a:r>
              <a:rPr lang="pl-PL" sz="1400" dirty="0" err="1" smtClean="0"/>
              <a:t>us</a:t>
            </a:r>
            <a:r>
              <a:rPr lang="pl-PL" sz="1400" dirty="0" smtClean="0"/>
              <a:t> </a:t>
            </a:r>
            <a:r>
              <a:rPr lang="pl-PL" sz="1400" dirty="0" err="1" smtClean="0"/>
              <a:t>anytime</a:t>
            </a:r>
            <a:r>
              <a:rPr lang="pl-PL" sz="1400" dirty="0" smtClean="0"/>
              <a:t> for </a:t>
            </a:r>
            <a:r>
              <a:rPr lang="pl-PL" sz="1400" dirty="0" err="1" smtClean="0"/>
              <a:t>any</a:t>
            </a:r>
            <a:r>
              <a:rPr lang="pl-PL" sz="1400" dirty="0" smtClean="0"/>
              <a:t> and </a:t>
            </a:r>
            <a:r>
              <a:rPr lang="pl-PL" sz="1400" dirty="0" err="1" smtClean="0"/>
              <a:t>all</a:t>
            </a:r>
            <a:r>
              <a:rPr lang="pl-PL" sz="1400" dirty="0" smtClean="0"/>
              <a:t> </a:t>
            </a:r>
            <a:r>
              <a:rPr lang="pl-PL" sz="1400" dirty="0" err="1" smtClean="0"/>
              <a:t>questions</a:t>
            </a:r>
            <a:r>
              <a:rPr lang="pl-PL" sz="1400" dirty="0" smtClean="0"/>
              <a:t> </a:t>
            </a:r>
            <a:r>
              <a:rPr lang="pl-PL" sz="1400" dirty="0" err="1" smtClean="0"/>
              <a:t>you</a:t>
            </a:r>
            <a:r>
              <a:rPr lang="pl-PL" sz="1400" dirty="0" smtClean="0"/>
              <a:t> </a:t>
            </a:r>
            <a:r>
              <a:rPr lang="pl-PL" sz="1400" dirty="0" err="1" smtClean="0"/>
              <a:t>may</a:t>
            </a:r>
            <a:r>
              <a:rPr lang="pl-PL" sz="1400" dirty="0" smtClean="0"/>
              <a:t> </a:t>
            </a:r>
            <a:r>
              <a:rPr lang="pl-PL" sz="1400" dirty="0" err="1" smtClean="0"/>
              <a:t>have</a:t>
            </a:r>
            <a:r>
              <a:rPr lang="pl-PL" sz="1400" dirty="0" smtClean="0"/>
              <a:t>.</a:t>
            </a:r>
            <a:endParaRPr lang="tr-TR" sz="1400" dirty="0"/>
          </a:p>
        </p:txBody>
      </p:sp>
      <p:sp>
        <p:nvSpPr>
          <p:cNvPr id="5" name="Metin kutusu 3"/>
          <p:cNvSpPr txBox="1"/>
          <p:nvPr/>
        </p:nvSpPr>
        <p:spPr>
          <a:xfrm>
            <a:off x="260648" y="4355976"/>
            <a:ext cx="626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u="sng" dirty="0"/>
              <a:t>Bank &amp; </a:t>
            </a:r>
            <a:r>
              <a:rPr lang="tr-TR" sz="1400" u="sng" dirty="0" err="1"/>
              <a:t>Payment</a:t>
            </a:r>
            <a:r>
              <a:rPr lang="tr-TR" sz="1400" u="sng" dirty="0"/>
              <a:t> </a:t>
            </a:r>
            <a:r>
              <a:rPr lang="tr-TR" sz="1400" u="sng" dirty="0" err="1"/>
              <a:t>Details</a:t>
            </a:r>
            <a:endParaRPr lang="tr-TR" sz="1400" u="sng" dirty="0"/>
          </a:p>
          <a:p>
            <a:endParaRPr lang="tr-TR" sz="1400" b="1" dirty="0"/>
          </a:p>
          <a:p>
            <a:r>
              <a:rPr lang="en-US" sz="1400" b="1" dirty="0"/>
              <a:t>ACCOUNT OWNER NAME </a:t>
            </a:r>
            <a:r>
              <a:rPr lang="tr-TR" sz="1400" b="1" dirty="0"/>
              <a:t> : </a:t>
            </a:r>
            <a:r>
              <a:rPr lang="pl-PL" sz="1400" dirty="0" smtClean="0"/>
              <a:t>Rotary </a:t>
            </a:r>
            <a:r>
              <a:rPr lang="pl-PL" sz="1400" dirty="0" err="1" smtClean="0"/>
              <a:t>Club</a:t>
            </a:r>
            <a:r>
              <a:rPr lang="pl-PL" sz="1400" dirty="0" smtClean="0"/>
              <a:t> Warszawa Fryderyk Chopin</a:t>
            </a:r>
            <a:endParaRPr lang="tr-TR" sz="1400" dirty="0"/>
          </a:p>
          <a:p>
            <a:r>
              <a:rPr lang="tr-TR" sz="1400" b="1" dirty="0"/>
              <a:t>IBAN CODE	</a:t>
            </a:r>
            <a:r>
              <a:rPr lang="tr-TR" sz="1400" b="1" dirty="0" smtClean="0"/>
              <a:t>   : </a:t>
            </a:r>
            <a:r>
              <a:rPr lang="pl-PL" sz="1400" dirty="0" smtClean="0"/>
              <a:t>PL </a:t>
            </a:r>
            <a:r>
              <a:rPr lang="pl-PL" sz="1400" dirty="0" smtClean="0">
                <a:hlinkClick r:id="rId5"/>
              </a:rPr>
              <a:t>58 1240 6074 1111 0010 7238 0760 </a:t>
            </a:r>
            <a:endParaRPr lang="pl-PL" sz="1400" dirty="0" smtClean="0"/>
          </a:p>
          <a:p>
            <a:r>
              <a:rPr lang="tr-TR" sz="1400" b="1" dirty="0" smtClean="0"/>
              <a:t>SWIFT CODE	   </a:t>
            </a:r>
            <a:r>
              <a:rPr lang="pl-PL" sz="1400" dirty="0" smtClean="0"/>
              <a:t>: PKOP PL PW </a:t>
            </a:r>
            <a:br>
              <a:rPr lang="pl-PL" sz="1400" dirty="0" smtClean="0"/>
            </a:br>
            <a:r>
              <a:rPr lang="pl-PL" sz="1400" b="1" dirty="0" smtClean="0"/>
              <a:t>LEI: </a:t>
            </a:r>
            <a:r>
              <a:rPr lang="pl-PL" sz="1400" dirty="0" smtClean="0"/>
              <a:t>5493000LKS7B3UTF7H35</a:t>
            </a:r>
            <a:endParaRPr lang="tr-TR" sz="1400" dirty="0" smtClean="0"/>
          </a:p>
          <a:p>
            <a:r>
              <a:rPr lang="tr-TR" sz="1400" b="1" dirty="0" smtClean="0"/>
              <a:t>ACCOUNT TYP</a:t>
            </a:r>
            <a:r>
              <a:rPr lang="pl-PL" sz="1400" b="1" dirty="0"/>
              <a:t>E</a:t>
            </a:r>
            <a:r>
              <a:rPr lang="tr-TR" sz="1400" b="1" dirty="0" smtClean="0"/>
              <a:t> </a:t>
            </a:r>
            <a:r>
              <a:rPr lang="tr-TR" sz="1400" b="1" dirty="0"/>
              <a:t>: </a:t>
            </a:r>
            <a:r>
              <a:rPr lang="pl-PL" sz="1400" dirty="0" smtClean="0"/>
              <a:t>PLN</a:t>
            </a:r>
            <a:endParaRPr lang="tr-TR" sz="1400" dirty="0"/>
          </a:p>
          <a:p>
            <a:endParaRPr lang="tr-T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tr-TR" sz="1400" dirty="0"/>
              <a:t>Camp participation fee is </a:t>
            </a:r>
            <a:r>
              <a:rPr lang="pl-PL" sz="1400" dirty="0" smtClean="0"/>
              <a:t>1.</a:t>
            </a:r>
            <a:r>
              <a:rPr lang="tr-TR" sz="1400" dirty="0" smtClean="0"/>
              <a:t>300</a:t>
            </a:r>
            <a:r>
              <a:rPr lang="pl-PL" sz="1400" dirty="0" smtClean="0"/>
              <a:t> PLN </a:t>
            </a:r>
            <a:r>
              <a:rPr lang="tr-TR" sz="1400" dirty="0" smtClean="0"/>
              <a:t>(</a:t>
            </a:r>
            <a:r>
              <a:rPr lang="pl-PL" sz="1400" dirty="0" err="1" smtClean="0"/>
              <a:t>ca</a:t>
            </a:r>
            <a:r>
              <a:rPr lang="pl-PL" sz="1400" dirty="0" smtClean="0"/>
              <a:t>. 300</a:t>
            </a:r>
            <a:r>
              <a:rPr lang="tr-TR" sz="1400" dirty="0" smtClean="0"/>
              <a:t> </a:t>
            </a:r>
            <a:r>
              <a:rPr lang="tr-TR" sz="1400" dirty="0"/>
              <a:t>EUR).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Please transfer </a:t>
            </a:r>
            <a:r>
              <a:rPr lang="en-US" sz="1400" b="1" u="sng" dirty="0"/>
              <a:t>net payment value.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/>
              <a:t>All transaction cost belongs to sender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Please pay before end of May </a:t>
            </a:r>
            <a:r>
              <a:rPr lang="en-US" sz="1400" dirty="0" smtClean="0"/>
              <a:t>201</a:t>
            </a:r>
            <a:r>
              <a:rPr lang="pl-PL" sz="1400" dirty="0" smtClean="0"/>
              <a:t>9</a:t>
            </a: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Please </a:t>
            </a:r>
            <a:r>
              <a:rPr lang="tr-TR" sz="1400" dirty="0" err="1"/>
              <a:t>send</a:t>
            </a:r>
            <a:r>
              <a:rPr lang="tr-TR" sz="1400" dirty="0"/>
              <a:t> </a:t>
            </a:r>
            <a:r>
              <a:rPr lang="en-US" sz="1400" dirty="0"/>
              <a:t>SWIFT message by email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/>
              <a:t>Camp </a:t>
            </a:r>
            <a:r>
              <a:rPr lang="en-US" sz="1400" dirty="0"/>
              <a:t>official language will be English</a:t>
            </a:r>
            <a:endParaRPr lang="tr-TR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Alcohol consumption is not </a:t>
            </a:r>
            <a:r>
              <a:rPr lang="en-US" sz="1400" dirty="0" smtClean="0"/>
              <a:t>allowed</a:t>
            </a: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Tobacco consumption is not </a:t>
            </a:r>
            <a:r>
              <a:rPr lang="en-US" sz="1400" dirty="0" smtClean="0"/>
              <a:t>allowed</a:t>
            </a: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/>
              <a:t>Indoor tobacco consumption is not allowed by law.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/>
              <a:t>A</a:t>
            </a:r>
            <a:r>
              <a:rPr lang="en-US" sz="1400" dirty="0" err="1" smtClean="0"/>
              <a:t>ny</a:t>
            </a:r>
            <a:r>
              <a:rPr lang="en-US" sz="1400" dirty="0" smtClean="0"/>
              <a:t> </a:t>
            </a:r>
            <a:r>
              <a:rPr lang="en-US" sz="1400" dirty="0"/>
              <a:t>type of drugs consumption or trade is not allowed by</a:t>
            </a:r>
            <a:r>
              <a:rPr lang="tr-TR" sz="1400" dirty="0"/>
              <a:t> </a:t>
            </a:r>
            <a:r>
              <a:rPr lang="tr-TR" sz="1400" dirty="0" err="1"/>
              <a:t>law</a:t>
            </a:r>
            <a:r>
              <a:rPr lang="tr-TR" sz="1400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err="1" smtClean="0"/>
              <a:t>Poland’s</a:t>
            </a:r>
            <a:r>
              <a:rPr lang="pl-PL" sz="1400" dirty="0" smtClean="0"/>
              <a:t> </a:t>
            </a:r>
            <a:r>
              <a:rPr lang="en-US" sz="1400" dirty="0" smtClean="0"/>
              <a:t>international </a:t>
            </a:r>
            <a:r>
              <a:rPr lang="en-US" sz="1400" dirty="0"/>
              <a:t>calling code is </a:t>
            </a:r>
            <a:r>
              <a:rPr lang="en-US" sz="1400" dirty="0" smtClean="0"/>
              <a:t>+</a:t>
            </a:r>
            <a:r>
              <a:rPr lang="pl-PL" sz="1400" dirty="0" smtClean="0"/>
              <a:t>48</a:t>
            </a:r>
            <a:endParaRPr lang="en-US" sz="1400" dirty="0"/>
          </a:p>
          <a:p>
            <a:pPr marL="285750" indent="-285750">
              <a:buFont typeface="Wingdings" pitchFamily="2" charset="2"/>
              <a:buChar char="ü"/>
            </a:pPr>
            <a:r>
              <a:rPr lang="pl-PL" sz="1400" dirty="0" smtClean="0"/>
              <a:t>Poland</a:t>
            </a:r>
            <a:r>
              <a:rPr lang="en-US" sz="1400" dirty="0" smtClean="0"/>
              <a:t>’s </a:t>
            </a:r>
            <a:r>
              <a:rPr lang="en-US" sz="1400" dirty="0"/>
              <a:t>electricity voltage is 220V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7591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827584"/>
            <a:ext cx="5185989" cy="453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etin kutusu 3"/>
          <p:cNvSpPr txBox="1"/>
          <p:nvPr/>
        </p:nvSpPr>
        <p:spPr>
          <a:xfrm>
            <a:off x="260648" y="395536"/>
            <a:ext cx="640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Where</a:t>
            </a:r>
            <a:r>
              <a:rPr lang="pl-PL" sz="1400" b="1" dirty="0" smtClean="0"/>
              <a:t> we will </a:t>
            </a:r>
            <a:r>
              <a:rPr lang="pl-PL" sz="1400" b="1" dirty="0" err="1" smtClean="0"/>
              <a:t>travel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over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the</a:t>
            </a:r>
            <a:r>
              <a:rPr lang="pl-PL" sz="1400" b="1" dirty="0" smtClean="0"/>
              <a:t> 13 </a:t>
            </a:r>
            <a:r>
              <a:rPr lang="pl-PL" sz="1400" b="1" dirty="0" err="1" smtClean="0"/>
              <a:t>days</a:t>
            </a:r>
            <a:r>
              <a:rPr lang="pl-PL" sz="1400" b="1" dirty="0" smtClean="0"/>
              <a:t> (764 km by </a:t>
            </a:r>
            <a:r>
              <a:rPr lang="pl-PL" sz="1400" b="1" dirty="0" err="1" smtClean="0"/>
              <a:t>coach</a:t>
            </a:r>
            <a:r>
              <a:rPr lang="pl-PL" sz="1400" b="1" dirty="0" smtClean="0"/>
              <a:t> and car, 3,5 </a:t>
            </a:r>
            <a:r>
              <a:rPr lang="pl-PL" sz="1400" b="1" dirty="0" err="1" smtClean="0"/>
              <a:t>hrs</a:t>
            </a:r>
            <a:r>
              <a:rPr lang="pl-PL" sz="1400" b="1" dirty="0" smtClean="0"/>
              <a:t> by </a:t>
            </a:r>
            <a:r>
              <a:rPr lang="pl-PL" sz="1400" b="1" dirty="0" err="1" smtClean="0"/>
              <a:t>train</a:t>
            </a:r>
            <a:r>
              <a:rPr lang="pl-PL" sz="1400" b="1" dirty="0" smtClean="0"/>
              <a:t>)</a:t>
            </a:r>
            <a:endParaRPr lang="tr-TR" sz="1400" dirty="0"/>
          </a:p>
        </p:txBody>
      </p:sp>
      <p:sp>
        <p:nvSpPr>
          <p:cNvPr id="7" name="Metin kutusu 3"/>
          <p:cNvSpPr txBox="1"/>
          <p:nvPr/>
        </p:nvSpPr>
        <p:spPr>
          <a:xfrm>
            <a:off x="260648" y="5436096"/>
            <a:ext cx="640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Who</a:t>
            </a:r>
            <a:r>
              <a:rPr lang="pl-PL" sz="1400" b="1" dirty="0" smtClean="0"/>
              <a:t> will </a:t>
            </a:r>
            <a:r>
              <a:rPr lang="pl-PL" sz="1400" b="1" dirty="0" err="1" smtClean="0"/>
              <a:t>take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care</a:t>
            </a:r>
            <a:r>
              <a:rPr lang="pl-PL" sz="1400" b="1" dirty="0" smtClean="0"/>
              <a:t> of </a:t>
            </a:r>
            <a:r>
              <a:rPr lang="pl-PL" sz="1400" b="1" dirty="0" err="1" smtClean="0"/>
              <a:t>camp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participants</a:t>
            </a:r>
            <a:r>
              <a:rPr lang="pl-PL" sz="1400" b="1" dirty="0" smtClean="0"/>
              <a:t>?</a:t>
            </a:r>
            <a:endParaRPr lang="tr-TR" sz="1400" dirty="0"/>
          </a:p>
        </p:txBody>
      </p:sp>
      <p:pic>
        <p:nvPicPr>
          <p:cNvPr id="8" name="Obraz 7" descr="Family 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5868144"/>
            <a:ext cx="1772816" cy="1329612"/>
          </a:xfrm>
          <a:prstGeom prst="rect">
            <a:avLst/>
          </a:prstGeom>
        </p:spPr>
      </p:pic>
      <p:sp>
        <p:nvSpPr>
          <p:cNvPr id="9" name="Metin kutusu 3"/>
          <p:cNvSpPr txBox="1"/>
          <p:nvPr/>
        </p:nvSpPr>
        <p:spPr>
          <a:xfrm>
            <a:off x="404664" y="7236296"/>
            <a:ext cx="170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/>
              <a:t>Camp</a:t>
            </a:r>
            <a:r>
              <a:rPr lang="pl-PL" sz="1000" dirty="0" smtClean="0"/>
              <a:t> </a:t>
            </a:r>
            <a:r>
              <a:rPr lang="pl-PL" sz="1000" dirty="0" err="1" smtClean="0"/>
              <a:t>coordinator</a:t>
            </a:r>
            <a:r>
              <a:rPr lang="pl-PL" sz="1000" dirty="0" smtClean="0"/>
              <a:t> &amp; YEO </a:t>
            </a:r>
          </a:p>
          <a:p>
            <a:r>
              <a:rPr lang="pl-PL" sz="1000" dirty="0" err="1" smtClean="0"/>
              <a:t>Rtn</a:t>
            </a:r>
            <a:r>
              <a:rPr lang="pl-PL" sz="1000" dirty="0" smtClean="0"/>
              <a:t>. Michał Skup &amp; </a:t>
            </a:r>
            <a:r>
              <a:rPr lang="pl-PL" sz="1000" dirty="0" err="1" smtClean="0"/>
              <a:t>his</a:t>
            </a:r>
            <a:r>
              <a:rPr lang="pl-PL" sz="1000" dirty="0" smtClean="0"/>
              <a:t> family</a:t>
            </a:r>
            <a:endParaRPr lang="tr-TR" sz="1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5826110"/>
            <a:ext cx="1408961" cy="2509468"/>
          </a:xfrm>
          <a:prstGeom prst="rect">
            <a:avLst/>
          </a:prstGeom>
        </p:spPr>
      </p:pic>
      <p:sp>
        <p:nvSpPr>
          <p:cNvPr id="10" name="Metin kutusu 3"/>
          <p:cNvSpPr txBox="1"/>
          <p:nvPr/>
        </p:nvSpPr>
        <p:spPr>
          <a:xfrm>
            <a:off x="3789040" y="8335578"/>
            <a:ext cx="223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 smtClean="0"/>
              <a:t>Camp</a:t>
            </a:r>
            <a:r>
              <a:rPr lang="pl-PL" sz="1000" dirty="0" smtClean="0"/>
              <a:t> </a:t>
            </a:r>
            <a:r>
              <a:rPr lang="pl-PL" sz="1000" dirty="0" err="1" smtClean="0"/>
              <a:t>counsellor</a:t>
            </a:r>
            <a:r>
              <a:rPr lang="pl-PL" sz="1000" dirty="0" smtClean="0"/>
              <a:t> &amp; Club </a:t>
            </a:r>
            <a:r>
              <a:rPr lang="pl-PL" sz="1000" dirty="0" err="1" smtClean="0"/>
              <a:t>President</a:t>
            </a:r>
            <a:r>
              <a:rPr lang="pl-PL" sz="1000" dirty="0" smtClean="0"/>
              <a:t> </a:t>
            </a:r>
          </a:p>
          <a:p>
            <a:r>
              <a:rPr lang="pl-PL" sz="1000" dirty="0" err="1" smtClean="0"/>
              <a:t>Rtn</a:t>
            </a:r>
            <a:r>
              <a:rPr lang="pl-PL" sz="1000" dirty="0" smtClean="0"/>
              <a:t>. Dorota Komor &amp; </a:t>
            </a:r>
            <a:r>
              <a:rPr lang="pl-PL" sz="1000" dirty="0" err="1" smtClean="0"/>
              <a:t>her</a:t>
            </a:r>
            <a:r>
              <a:rPr lang="pl-PL" sz="1000" dirty="0" smtClean="0"/>
              <a:t> family</a:t>
            </a:r>
            <a:endParaRPr lang="tr-T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440</Words>
  <Application>Microsoft Office PowerPoint</Application>
  <PresentationFormat>On-screen Show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Ofis Teması</vt:lpstr>
      <vt:lpstr>International Summer Camp “Poland – From Past to Present” Rotary Club Warsaw Fryderyk Chopin in cooperation with RC Łódź 4 Kultury District 2231 July 10 – July 23,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Invitation to the International Summer Camp “ The Sun of Mersin ” (Camp Nr 5 / District 2430) 21st of July – 02nd of August 2015</dc:title>
  <dc:creator>Çağrı Akbaş</dc:creator>
  <cp:lastModifiedBy>Birte</cp:lastModifiedBy>
  <cp:revision>50</cp:revision>
  <dcterms:created xsi:type="dcterms:W3CDTF">2016-03-01T07:13:22Z</dcterms:created>
  <dcterms:modified xsi:type="dcterms:W3CDTF">2019-01-23T14:07:56Z</dcterms:modified>
</cp:coreProperties>
</file>